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1"/>
  </p:notesMasterIdLst>
  <p:handoutMasterIdLst>
    <p:handoutMasterId r:id="rId102"/>
  </p:handoutMasterIdLst>
  <p:sldIdLst>
    <p:sldId id="379" r:id="rId2"/>
    <p:sldId id="380" r:id="rId3"/>
    <p:sldId id="366" r:id="rId4"/>
    <p:sldId id="258" r:id="rId5"/>
    <p:sldId id="312" r:id="rId6"/>
    <p:sldId id="261" r:id="rId7"/>
    <p:sldId id="260" r:id="rId8"/>
    <p:sldId id="262" r:id="rId9"/>
    <p:sldId id="263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86" r:id="rId20"/>
    <p:sldId id="316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77" r:id="rId29"/>
    <p:sldId id="287" r:id="rId30"/>
    <p:sldId id="288" r:id="rId31"/>
    <p:sldId id="289" r:id="rId32"/>
    <p:sldId id="279" r:id="rId33"/>
    <p:sldId id="280" r:id="rId34"/>
    <p:sldId id="293" r:id="rId35"/>
    <p:sldId id="313" r:id="rId36"/>
    <p:sldId id="295" r:id="rId37"/>
    <p:sldId id="296" r:id="rId38"/>
    <p:sldId id="297" r:id="rId39"/>
    <p:sldId id="298" r:id="rId40"/>
    <p:sldId id="299" r:id="rId41"/>
    <p:sldId id="314" r:id="rId42"/>
    <p:sldId id="31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24" r:id="rId57"/>
    <p:sldId id="325" r:id="rId58"/>
    <p:sldId id="326" r:id="rId59"/>
    <p:sldId id="327" r:id="rId60"/>
    <p:sldId id="329" r:id="rId61"/>
    <p:sldId id="330" r:id="rId62"/>
    <p:sldId id="331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32" r:id="rId75"/>
    <p:sldId id="333" r:id="rId76"/>
    <p:sldId id="334" r:id="rId77"/>
    <p:sldId id="335" r:id="rId78"/>
    <p:sldId id="336" r:id="rId79"/>
    <p:sldId id="337" r:id="rId80"/>
    <p:sldId id="349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78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3028" autoAdjust="0"/>
  </p:normalViewPr>
  <p:slideViewPr>
    <p:cSldViewPr>
      <p:cViewPr>
        <p:scale>
          <a:sx n="60" d="100"/>
          <a:sy n="60" d="100"/>
        </p:scale>
        <p:origin x="-2296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</a:t>
            </a:r>
            <a:r>
              <a:rPr lang="en-US" dirty="0" smtClean="0"/>
              <a:t>bandwidth</a:t>
            </a:r>
          </a:p>
          <a:p>
            <a:endParaRPr lang="en-US" dirty="0" smtClean="0"/>
          </a:p>
          <a:p>
            <a:r>
              <a:rPr lang="en-US" dirty="0" smtClean="0"/>
              <a:t>G80 – 2 cycles to shared memory.  1 cycle to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8-degree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Branch 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.x &gt; 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does diverge in Warp 1.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vsampath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download.nvidia.com/compute/cuda/CUDA_Occupancy_calculator.xls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nvidia.com/content/PDF/fermi_white_papers/NVIDIA_Fermi_Compute_Architecture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Performance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r>
              <a:rPr lang="en-US" smtClean="0"/>
              <a:t>How would you implement this in CUDA?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0244" name="Group 50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1998663" y="2895600"/>
            <a:chExt cx="5140643" cy="2889310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5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6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0277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74"/>
            <p:cNvCxnSpPr>
              <a:cxnSpLocks noChangeShapeType="1"/>
              <a:stCxn id="10246" idx="2"/>
              <a:endCxn id="10253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2" name="AutoShape 74"/>
            <p:cNvCxnSpPr>
              <a:cxnSpLocks noChangeShapeType="1"/>
              <a:stCxn id="10249" idx="2"/>
              <a:endCxn id="10256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3" name="AutoShape 74"/>
            <p:cNvCxnSpPr>
              <a:cxnSpLocks noChangeShapeType="1"/>
              <a:stCxn id="10247" idx="2"/>
              <a:endCxn id="10258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74"/>
            <p:cNvCxnSpPr>
              <a:cxnSpLocks noChangeShapeType="1"/>
              <a:stCxn id="10252" idx="2"/>
              <a:endCxn id="10259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40"/>
            <p:cNvCxnSpPr>
              <a:cxnSpLocks noChangeShapeType="1"/>
              <a:stCxn id="10253" idx="2"/>
              <a:endCxn id="10261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74"/>
            <p:cNvCxnSpPr>
              <a:cxnSpLocks noChangeShapeType="1"/>
              <a:stCxn id="10256" idx="2"/>
              <a:endCxn id="10261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AutoShape 40"/>
            <p:cNvCxnSpPr>
              <a:cxnSpLocks noChangeShapeType="1"/>
              <a:stCxn id="10258" idx="2"/>
              <a:endCxn id="10266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AutoShape 74"/>
            <p:cNvCxnSpPr>
              <a:cxnSpLocks noChangeShapeType="1"/>
              <a:stCxn id="10259" idx="2"/>
              <a:endCxn id="10266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AutoShape 74"/>
            <p:cNvCxnSpPr>
              <a:cxnSpLocks noChangeShapeType="1"/>
              <a:stCxn id="10266" idx="2"/>
              <a:endCxn id="10269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40"/>
            <p:cNvCxnSpPr>
              <a:cxnSpLocks noChangeShapeType="1"/>
              <a:stCxn id="10261" idx="2"/>
              <a:endCxn id="10269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0 grades</a:t>
            </a:r>
          </a:p>
          <a:p>
            <a:r>
              <a:rPr lang="en-US" dirty="0" smtClean="0"/>
              <a:t>Project 2 due next Wednesday 10/02</a:t>
            </a:r>
          </a:p>
          <a:p>
            <a:r>
              <a:rPr lang="en-US" dirty="0"/>
              <a:t>Philly Transit </a:t>
            </a:r>
            <a:r>
              <a:rPr lang="en-US" dirty="0" err="1"/>
              <a:t>Hackathon</a:t>
            </a:r>
            <a:r>
              <a:rPr lang="en-US" dirty="0"/>
              <a:t> </a:t>
            </a:r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Project 1 demos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4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Reduction Revisited</a:t>
            </a:r>
          </a:p>
          <a:p>
            <a:pPr eaLnBrk="1" hangingPunct="1"/>
            <a:r>
              <a:rPr lang="en-US" dirty="0" smtClean="0"/>
              <a:t>Warp Partitioning</a:t>
            </a:r>
          </a:p>
          <a:p>
            <a:pPr eaLnBrk="1" hangingPunct="1"/>
            <a:r>
              <a:rPr lang="en-US" dirty="0" smtClean="0"/>
              <a:t>Memory Coalescing</a:t>
            </a:r>
          </a:p>
          <a:p>
            <a:pPr eaLnBrk="1" hangingPunct="1"/>
            <a:r>
              <a:rPr lang="en-US" dirty="0" smtClean="0"/>
              <a:t>Bank Conflicts</a:t>
            </a:r>
          </a:p>
          <a:p>
            <a:pPr eaLnBrk="1" hangingPunct="1"/>
            <a:r>
              <a:rPr lang="en-US" dirty="0" smtClean="0"/>
              <a:t>Dynamic Partitioning of SM Resources</a:t>
            </a:r>
          </a:p>
          <a:p>
            <a:pPr eaLnBrk="1" hangingPunct="1"/>
            <a:r>
              <a:rPr lang="en-US" dirty="0" smtClean="0"/>
              <a:t>Data Prefetching</a:t>
            </a:r>
          </a:p>
          <a:p>
            <a:pPr eaLnBrk="1" hangingPunct="1"/>
            <a:r>
              <a:rPr lang="en-US" dirty="0" smtClean="0"/>
              <a:t>Instruction Mix</a:t>
            </a:r>
          </a:p>
          <a:p>
            <a:pPr eaLnBrk="1" hangingPunct="1"/>
            <a:r>
              <a:rPr lang="en-US" dirty="0" smtClean="0"/>
              <a:t>Loop Unrolling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coalesce 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conflicts</a:t>
            </a:r>
            <a:r>
              <a:rPr lang="en-US" dirty="0" smtClean="0"/>
              <a:t>…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dirty="0" smtClean="0"/>
              <a:t>For what values of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dirty="0" smtClean="0"/>
              <a:t> is this conflict free?</a:t>
            </a:r>
          </a:p>
          <a:p>
            <a:pPr lvl="1"/>
            <a:r>
              <a:rPr lang="en-US" dirty="0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Occupancy Calculator</a:t>
            </a:r>
          </a:p>
          <a:p>
            <a:pPr lvl="1"/>
            <a:r>
              <a:rPr lang="en-US" dirty="0" smtClean="0">
                <a:hlinkClick r:id="rId2"/>
              </a:rPr>
              <a:t>http://developer.download.nvidia.com/compute/cuda/CUDA_Occupancy_calculator.xls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14928</TotalTime>
  <Words>6108</Words>
  <Application>Microsoft Macintosh PowerPoint</Application>
  <PresentationFormat>On-screen Show (4:3)</PresentationFormat>
  <Paragraphs>4575</Paragraphs>
  <Slides>99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Pixel</vt:lpstr>
      <vt:lpstr>CUDA Performance</vt:lpstr>
      <vt:lpstr>Announcements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365</cp:revision>
  <cp:lastPrinted>2012-02-06T01:09:24Z</cp:lastPrinted>
  <dcterms:created xsi:type="dcterms:W3CDTF">2011-01-14T02:17:40Z</dcterms:created>
  <dcterms:modified xsi:type="dcterms:W3CDTF">2013-09-23T20:53:38Z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