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421" r:id="rId2"/>
    <p:sldId id="510" r:id="rId3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79121" autoAdjust="0"/>
  </p:normalViewPr>
  <p:slideViewPr>
    <p:cSldViewPr>
      <p:cViewPr>
        <p:scale>
          <a:sx n="107" d="100"/>
          <a:sy n="107" d="100"/>
        </p:scale>
        <p:origin x="-1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A703DCBE-EE26-46C2-A6BE-620670959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61388809-6B81-4C55-A44B-C841547B6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0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13FB-CB63-4819-854B-1CB9A9CAB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1336-5293-47CC-90C0-333B4CB60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0300-3E6F-4427-A2E1-5D9AB6F4E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8735A-D6AA-419A-87B4-83DEEEB20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D3720-B9C7-48F3-B448-3AF10C21B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B037-4255-490C-A7FC-96DFB3E1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BE11-5560-4BCF-B491-C49330B25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469A-0014-46AD-A341-CAA0BA128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23D64-A1C6-4FB4-9317-B2E04CBDF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48D26-D51D-4A95-9735-9E0762283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CA5F-77E8-4EA9-9D1E-1869CC201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9A46FDE7-C17A-40CA-AA27-44F69FBA8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altLang="en-US" sz="4600" dirty="0" smtClean="0"/>
              <a:t>Deferred Shading</a:t>
            </a:r>
            <a:endParaRPr lang="en-US" altLang="en-US" sz="4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CIS 565 - Fall 2013</a:t>
            </a:r>
          </a:p>
        </p:txBody>
      </p:sp>
      <p:pic>
        <p:nvPicPr>
          <p:cNvPr id="3076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Announcements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r>
              <a:rPr lang="en-US" altLang="en-US" dirty="0" smtClean="0"/>
              <a:t>Project 6</a:t>
            </a:r>
          </a:p>
          <a:p>
            <a:pPr lvl="1"/>
            <a:r>
              <a:rPr lang="en-US" altLang="en-US" dirty="0" smtClean="0"/>
              <a:t>D</a:t>
            </a:r>
            <a:r>
              <a:rPr lang="en-US" altLang="en-US" dirty="0" smtClean="0"/>
              <a:t>ue Friday </a:t>
            </a:r>
            <a:r>
              <a:rPr lang="en-US" altLang="en-US" dirty="0" smtClean="0"/>
              <a:t>11/15</a:t>
            </a:r>
          </a:p>
          <a:p>
            <a:r>
              <a:rPr lang="en-US" altLang="en-US" dirty="0" smtClean="0"/>
              <a:t>Final Project</a:t>
            </a:r>
          </a:p>
          <a:p>
            <a:pPr lvl="1"/>
            <a:r>
              <a:rPr lang="en-US" altLang="en-US" dirty="0" smtClean="0"/>
              <a:t>Kickoff this Wednesday</a:t>
            </a:r>
            <a:endParaRPr lang="en-US" altLang="en-US" dirty="0" smtClean="0"/>
          </a:p>
          <a:p>
            <a:r>
              <a:rPr lang="en-US" altLang="en-US" dirty="0" smtClean="0"/>
              <a:t>Hackathon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Next Saturday 11/16, 6pm-12am, SIG lab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226D13-B8DB-4987-9D8C-0708FB0A168A}" type="slidenum">
              <a:rPr lang="en-US" altLang="en-US" smtClean="0">
                <a:latin typeface="Arial Black" pitchFamily="34" charset="0"/>
              </a:rPr>
              <a:pPr eaLnBrk="1" hangingPunct="1"/>
              <a:t>2</a:t>
            </a:fld>
            <a:endParaRPr lang="en-US" altLang="en-US" smtClean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22393</TotalTime>
  <Words>39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Pixel</vt:lpstr>
      <vt:lpstr>Deferred Shading</vt:lpstr>
      <vt:lpstr>Announcements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496</cp:revision>
  <cp:lastPrinted>2012-11-26T17:49:29Z</cp:lastPrinted>
  <dcterms:created xsi:type="dcterms:W3CDTF">2011-01-14T02:17:40Z</dcterms:created>
  <dcterms:modified xsi:type="dcterms:W3CDTF">2013-11-11T18:31:09Z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