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8"/>
  </p:notesMasterIdLst>
  <p:handoutMasterIdLst>
    <p:handoutMasterId r:id="rId119"/>
  </p:handoutMasterIdLst>
  <p:sldIdLst>
    <p:sldId id="385" r:id="rId2"/>
    <p:sldId id="258" r:id="rId3"/>
    <p:sldId id="260" r:id="rId4"/>
    <p:sldId id="319" r:id="rId5"/>
    <p:sldId id="263" r:id="rId6"/>
    <p:sldId id="321" r:id="rId7"/>
    <p:sldId id="320" r:id="rId8"/>
    <p:sldId id="266" r:id="rId9"/>
    <p:sldId id="267" r:id="rId10"/>
    <p:sldId id="268" r:id="rId11"/>
    <p:sldId id="262" r:id="rId12"/>
    <p:sldId id="264" r:id="rId13"/>
    <p:sldId id="265" r:id="rId14"/>
    <p:sldId id="291" r:id="rId15"/>
    <p:sldId id="292" r:id="rId16"/>
    <p:sldId id="293" r:id="rId17"/>
    <p:sldId id="294" r:id="rId18"/>
    <p:sldId id="297" r:id="rId19"/>
    <p:sldId id="295" r:id="rId20"/>
    <p:sldId id="296" r:id="rId21"/>
    <p:sldId id="299" r:id="rId22"/>
    <p:sldId id="306" r:id="rId23"/>
    <p:sldId id="300" r:id="rId24"/>
    <p:sldId id="305" r:id="rId25"/>
    <p:sldId id="301" r:id="rId26"/>
    <p:sldId id="303" r:id="rId27"/>
    <p:sldId id="304" r:id="rId28"/>
    <p:sldId id="359" r:id="rId29"/>
    <p:sldId id="360" r:id="rId30"/>
    <p:sldId id="361" r:id="rId31"/>
    <p:sldId id="362" r:id="rId32"/>
    <p:sldId id="308" r:id="rId33"/>
    <p:sldId id="309" r:id="rId34"/>
    <p:sldId id="312" r:id="rId35"/>
    <p:sldId id="313" r:id="rId36"/>
    <p:sldId id="314" r:id="rId37"/>
    <p:sldId id="310" r:id="rId38"/>
    <p:sldId id="315" r:id="rId39"/>
    <p:sldId id="316" r:id="rId40"/>
    <p:sldId id="311" r:id="rId41"/>
    <p:sldId id="317" r:id="rId42"/>
    <p:sldId id="318" r:id="rId43"/>
    <p:sldId id="322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24" r:id="rId64"/>
    <p:sldId id="323" r:id="rId65"/>
    <p:sldId id="325" r:id="rId66"/>
    <p:sldId id="326" r:id="rId67"/>
    <p:sldId id="327" r:id="rId68"/>
    <p:sldId id="328" r:id="rId69"/>
    <p:sldId id="329" r:id="rId70"/>
    <p:sldId id="330" r:id="rId71"/>
    <p:sldId id="332" r:id="rId72"/>
    <p:sldId id="345" r:id="rId73"/>
    <p:sldId id="333" r:id="rId74"/>
    <p:sldId id="334" r:id="rId75"/>
    <p:sldId id="335" r:id="rId76"/>
    <p:sldId id="336" r:id="rId77"/>
    <p:sldId id="338" r:id="rId78"/>
    <p:sldId id="337" r:id="rId79"/>
    <p:sldId id="339" r:id="rId80"/>
    <p:sldId id="340" r:id="rId81"/>
    <p:sldId id="341" r:id="rId82"/>
    <p:sldId id="344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125" autoAdjust="0"/>
  </p:normalViewPr>
  <p:slideViewPr>
    <p:cSldViewPr>
      <p:cViewPr varScale="1">
        <p:scale>
          <a:sx n="132" d="100"/>
          <a:sy n="132" d="100"/>
        </p:scale>
        <p:origin x="26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ealworldtech.com/page.cfm?ArticleID=RWT093009110932&amp;p=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DevZone/docs/html/C/doc/ptx_isa_3.0.pdf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597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1024 / 32 = 32 warps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(3 * 256) / 32 = 24 warps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95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2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4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1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94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81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34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1343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up</a:t>
            </a:r>
            <a:r>
              <a:rPr lang="en-US" baseline="0" dirty="0" smtClean="0"/>
              <a:t> to 200 GB/s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85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Global + host = not allowed.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Device + host = creates two functions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65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9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907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74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181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84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407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552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098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191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448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4910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72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0875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1486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097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01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0535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1386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13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6322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35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8899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733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698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11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5454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172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59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95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143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82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88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6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</a:t>
            </a:r>
            <a:r>
              <a:rPr lang="en-US" dirty="0" smtClean="0"/>
              <a:t>2 </a:t>
            </a:r>
            <a:r>
              <a:rPr lang="en-US" dirty="0"/>
              <a:t>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2014</a:t>
            </a:r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err="1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r>
              <a:rPr lang="en-US" sz="2000" kern="0" dirty="0" smtClean="0">
                <a:solidFill>
                  <a:srgbClr val="008000"/>
                </a:solidFill>
                <a:latin typeface="Courier New" charset="0"/>
              </a:rPr>
              <a:t>: __lock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(address)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   old = *address;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 </a:t>
            </a:r>
            <a:r>
              <a:rPr lang="en-US" sz="2000" kern="0" dirty="0" smtClean="0">
                <a:solidFill>
                  <a:schemeClr val="tx2"/>
                </a:solidFill>
                <a:latin typeface="Courier New" charset="0"/>
              </a:rPr>
              <a:t>old;</a:t>
            </a:r>
            <a:endParaRPr lang="en-US" sz="20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No vector overloads</a:t>
            </a:r>
          </a:p>
          <a:p>
            <a:r>
              <a:rPr lang="en-US" dirty="0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Built-ins and functions</a:t>
            </a:r>
          </a:p>
          <a:p>
            <a:pPr eaLnBrk="1" hangingPunct="1"/>
            <a:r>
              <a:rPr lang="en-US" dirty="0" smtClean="0"/>
              <a:t>Scheduling threads</a:t>
            </a:r>
          </a:p>
          <a:p>
            <a:pPr eaLnBrk="1" hangingPunct="1"/>
            <a:r>
              <a:rPr lang="en-US" dirty="0" smtClean="0"/>
              <a:t>Memory model</a:t>
            </a:r>
          </a:p>
          <a:p>
            <a:pPr eaLnBrk="1" hangingPunct="1"/>
            <a:r>
              <a:rPr lang="en-US" dirty="0"/>
              <a:t>Synchronizing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Matrix multiply revisited</a:t>
            </a:r>
          </a:p>
          <a:p>
            <a:pPr eaLnBrk="1" hangingPunct="1"/>
            <a:r>
              <a:rPr lang="en-US" dirty="0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 on GT200 can host up to 1024 threads, how many warps is that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3 blocks are assigned to an SM and each block has 256 threads, how many warps are there?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Recall: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0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6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1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Careful with function calls through pointers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We’ll 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8505</TotalTime>
  <Words>6005</Words>
  <Application>Microsoft Office PowerPoint</Application>
  <PresentationFormat>On-screen Show (4:3)</PresentationFormat>
  <Paragraphs>1341</Paragraphs>
  <Slides>116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Arial Black</vt:lpstr>
      <vt:lpstr>Courier New</vt:lpstr>
      <vt:lpstr>Times New Roman</vt:lpstr>
      <vt:lpstr>Wingdings</vt:lpstr>
      <vt:lpstr>Pixel</vt:lpstr>
      <vt:lpstr>Introduction to CUDA 2 of 2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290</cp:revision>
  <cp:lastPrinted>2012-01-29T21:57:59Z</cp:lastPrinted>
  <dcterms:created xsi:type="dcterms:W3CDTF">2011-01-14T02:17:40Z</dcterms:created>
  <dcterms:modified xsi:type="dcterms:W3CDTF">2014-10-13T20:58:51Z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