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256" r:id="rId2"/>
    <p:sldId id="421" r:id="rId3"/>
    <p:sldId id="422" r:id="rId4"/>
    <p:sldId id="424" r:id="rId5"/>
    <p:sldId id="425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7" r:id="rId16"/>
    <p:sldId id="438" r:id="rId17"/>
    <p:sldId id="440" r:id="rId18"/>
    <p:sldId id="442" r:id="rId19"/>
    <p:sldId id="443" r:id="rId20"/>
    <p:sldId id="444" r:id="rId21"/>
    <p:sldId id="445" r:id="rId22"/>
    <p:sldId id="446" r:id="rId23"/>
    <p:sldId id="448" r:id="rId24"/>
    <p:sldId id="449" r:id="rId25"/>
    <p:sldId id="450" r:id="rId26"/>
    <p:sldId id="452" r:id="rId27"/>
    <p:sldId id="454" r:id="rId28"/>
    <p:sldId id="455" r:id="rId29"/>
    <p:sldId id="457" r:id="rId30"/>
    <p:sldId id="459" r:id="rId31"/>
    <p:sldId id="460" r:id="rId32"/>
    <p:sldId id="461" r:id="rId33"/>
    <p:sldId id="462" r:id="rId34"/>
    <p:sldId id="465" r:id="rId35"/>
    <p:sldId id="467" r:id="rId36"/>
    <p:sldId id="468" r:id="rId37"/>
    <p:sldId id="471" r:id="rId38"/>
    <p:sldId id="472" r:id="rId39"/>
    <p:sldId id="474" r:id="rId40"/>
    <p:sldId id="475" r:id="rId41"/>
    <p:sldId id="476" r:id="rId42"/>
    <p:sldId id="477" r:id="rId43"/>
    <p:sldId id="478" r:id="rId44"/>
    <p:sldId id="480" r:id="rId45"/>
    <p:sldId id="481" r:id="rId46"/>
    <p:sldId id="482" r:id="rId47"/>
    <p:sldId id="484" r:id="rId48"/>
    <p:sldId id="486" r:id="rId49"/>
    <p:sldId id="487" r:id="rId50"/>
    <p:sldId id="488" r:id="rId5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70" d="100"/>
          <a:sy n="70" d="100"/>
        </p:scale>
        <p:origin x="-214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48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Fixed-function became important again for</a:t>
            </a:r>
            <a:r>
              <a:rPr lang="en-US" baseline="0" dirty="0" smtClean="0"/>
              <a:t> power for mobile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performance, e.g., </a:t>
            </a:r>
            <a:r>
              <a:rPr lang="en-US" baseline="0" dirty="0" err="1" smtClean="0"/>
              <a:t>Larabee</a:t>
            </a:r>
            <a:r>
              <a:rPr lang="en-US" baseline="0" dirty="0" smtClean="0"/>
              <a:t> still did texture filtering in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37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39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4" Type="http://schemas.openxmlformats.org/officeDocument/2006/relationships/hyperlink" Target="http://nshader.codepl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gles/sdk/2.0/docs/reference_cards/OpenGL-ES-2_0-Reference-card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Fixed-function benefits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Low power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Better performance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Fewer transistors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dirty="0" smtClean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geometry, tessellation, and shaders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 dirty="0"/>
              <a:t>Scalar types: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 dirty="0"/>
              <a:t>, and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bool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Vectors are also built-in types: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 dirty="0"/>
              <a:t>Also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ivec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uvec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r>
              <a:rPr lang="en-US" smtClean="0"/>
              <a:t>,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bvec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[2-4]</a:t>
            </a:r>
            <a:endParaRPr lang="en-US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dirty="0"/>
              <a:t>Access components three ways:</a:t>
            </a:r>
          </a:p>
          <a:p>
            <a:pPr lvl="1"/>
            <a:r>
              <a:rPr lang="en-US" dirty="0">
                <a:latin typeface="Courier New" pitchFamily="49" charset="0"/>
              </a:rPr>
              <a:t>.x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.y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.z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.w</a:t>
            </a:r>
          </a:p>
          <a:p>
            <a:pPr lvl="1"/>
            <a:r>
              <a:rPr lang="en-US" dirty="0">
                <a:latin typeface="Courier New" pitchFamily="49" charset="0"/>
              </a:rPr>
              <a:t>.r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.a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.q</a:t>
            </a:r>
            <a:endParaRPr lang="en-US" dirty="0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</a:t>
            </a:r>
            <a:r>
              <a:rPr lang="en-US" dirty="0" smtClean="0"/>
              <a:t>shaders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D3C82-491F-4F02-A89C-B40ED79CC8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13695</TotalTime>
  <Words>3107</Words>
  <Application>Microsoft Macintosh PowerPoint</Application>
  <PresentationFormat>On-screen Show (4:3)</PresentationFormat>
  <Paragraphs>624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Pixel</vt:lpstr>
      <vt:lpstr>Introduction to GLSL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121</cp:revision>
  <cp:lastPrinted>2012-11-01T13:35:49Z</cp:lastPrinted>
  <dcterms:created xsi:type="dcterms:W3CDTF">2011-01-14T02:17:40Z</dcterms:created>
  <dcterms:modified xsi:type="dcterms:W3CDTF">2014-10-27T20:33:43Z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