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318" r:id="rId5"/>
    <p:sldId id="319" r:id="rId6"/>
    <p:sldId id="31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84" y="-1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Picture 3" descr="C:\Users\Zhimin\Desktop\图片1.png图片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" y="0"/>
            <a:ext cx="9142730" cy="59563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4038600" y="6324600"/>
            <a:ext cx="914400" cy="268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sz="1595" b="1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11/23/2015</a:t>
            </a:r>
            <a:endParaRPr lang="en-US"/>
          </a:p>
        </p:txBody>
      </p:sp>
      <p:sp>
        <p:nvSpPr>
          <p:cNvPr id="6" name="TextBox 1"/>
          <p:cNvSpPr txBox="1"/>
          <p:nvPr/>
        </p:nvSpPr>
        <p:spPr>
          <a:xfrm>
            <a:off x="3810000" y="5334000"/>
            <a:ext cx="1388745" cy="3257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sz="2005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Zhimin Zhao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90283" y="1143000"/>
            <a:ext cx="2992755" cy="2292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Complex 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Procedural 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Terrains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9050" y="6175984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50 w 9182100"/>
              <a:gd name="connsiteY1" fmla="*/ 20637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50" y="20637"/>
                </a:lnTo>
              </a:path>
            </a:pathLst>
          </a:custGeom>
          <a:ln w="38100">
            <a:solidFill>
              <a:srgbClr val="F2F2F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165748"/>
            <a:ext cx="9156700" cy="25400"/>
          </a:xfrm>
          <a:custGeom>
            <a:avLst/>
            <a:gdLst>
              <a:gd name="connsiteX0" fmla="*/ 6350 w 9156700"/>
              <a:gd name="connsiteY0" fmla="*/ 6350 h 25400"/>
              <a:gd name="connsiteX1" fmla="*/ 9150350 w 91567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5400">
                <a:moveTo>
                  <a:pt x="6350" y="6350"/>
                </a:moveTo>
                <a:lnTo>
                  <a:pt x="9150350" y="7937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927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8890000" y="65151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99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28600" y="457200"/>
            <a:ext cx="2746375" cy="6159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sz="4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Milestone 1</a:t>
            </a:r>
            <a:endParaRPr lang="en-US" sz="40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04800" y="1066800"/>
            <a:ext cx="7701280" cy="22402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defTabSz="-635"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marching cubes adapted from (http://paulbourke.net/geometry/polygonise/)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-635">
              <a:lnSpc>
                <a:spcPct val="200000"/>
              </a:lnSpc>
            </a:pP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Lambert shader (Not completed)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3353435"/>
            <a:ext cx="3943985" cy="2750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38800" y="5181600"/>
            <a:ext cx="3085465" cy="1352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53000" y="-913765"/>
            <a:ext cx="4222750" cy="59823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47800" y="6249035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rendered to .obj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9050" y="6175984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50 w 9182100"/>
              <a:gd name="connsiteY1" fmla="*/ 20637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50" y="20637"/>
                </a:lnTo>
              </a:path>
            </a:pathLst>
          </a:custGeom>
          <a:ln w="38100">
            <a:solidFill>
              <a:srgbClr val="F2F2F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165748"/>
            <a:ext cx="9156700" cy="25400"/>
          </a:xfrm>
          <a:custGeom>
            <a:avLst/>
            <a:gdLst>
              <a:gd name="connsiteX0" fmla="*/ 6350 w 9156700"/>
              <a:gd name="connsiteY0" fmla="*/ 6350 h 25400"/>
              <a:gd name="connsiteX1" fmla="*/ 9150350 w 91567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5400">
                <a:moveTo>
                  <a:pt x="6350" y="6350"/>
                </a:moveTo>
                <a:lnTo>
                  <a:pt x="9150350" y="7937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927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8890000" y="65151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99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28600" y="457200"/>
            <a:ext cx="1852295" cy="5683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40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92100" y="1321435"/>
            <a:ext cx="7701280" cy="22402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defTabSz="-635">
              <a:lnSpc>
                <a:spcPct val="2000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1. confusion about the mesh construction procedure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 defTabSz="-635">
              <a:lnSpc>
                <a:spcPct val="200000"/>
              </a:lnSpc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2. do not know where to use the GPU (it should be in mesh construction part)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9050" y="6175984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50 w 9182100"/>
              <a:gd name="connsiteY1" fmla="*/ 20637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50" y="20637"/>
                </a:lnTo>
              </a:path>
            </a:pathLst>
          </a:custGeom>
          <a:ln w="38100">
            <a:solidFill>
              <a:srgbClr val="F2F2F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6350" y="6165748"/>
            <a:ext cx="9156700" cy="25400"/>
          </a:xfrm>
          <a:custGeom>
            <a:avLst/>
            <a:gdLst>
              <a:gd name="connsiteX0" fmla="*/ 6350 w 9156700"/>
              <a:gd name="connsiteY0" fmla="*/ 6350 h 25400"/>
              <a:gd name="connsiteX1" fmla="*/ 9150350 w 91567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56700" h="25400">
                <a:moveTo>
                  <a:pt x="6350" y="6350"/>
                </a:moveTo>
                <a:lnTo>
                  <a:pt x="9150350" y="7937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927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8890000" y="65151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900"/>
              </a:lnSpc>
            </a:pPr>
            <a:r>
              <a:rPr lang="en-US" altLang="zh-CN" sz="99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28600" y="457200"/>
            <a:ext cx="2496185" cy="5683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 defTabSz="-635">
              <a:lnSpc>
                <a:spcPts val="18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Milestone 2</a:t>
            </a:r>
            <a:endParaRPr lang="en-US" sz="40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81000" y="2286000"/>
            <a:ext cx="7701280" cy="7772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defTabSz="-635">
              <a:lnSpc>
                <a:spcPct val="200000"/>
              </a:lnSpc>
            </a:pP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Sweep across the mesh construction procedure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7701280" cy="7772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p>
            <a:pPr algn="l" defTabSz="-635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Make the lambert shader to work well in mesh rendering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81000" y="3505200"/>
            <a:ext cx="7701280" cy="7772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p>
            <a:pPr algn="l" defTabSz="-635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Figure out where to use the GPU accelaration in data processing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81000" y="4495800"/>
            <a:ext cx="7701280" cy="7772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p>
            <a:pPr algn="l" defTabSz="-635">
              <a:lnSpc>
                <a:spcPct val="200000"/>
              </a:lnSpc>
            </a:pP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Display a plane terrain and then add various noises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423539"/>
            <a:ext cx="9144000" cy="914400"/>
          </a:xfrm>
          <a:custGeom>
            <a:avLst/>
            <a:gdLst>
              <a:gd name="connsiteX0" fmla="*/ 0 w 9144000"/>
              <a:gd name="connsiteY0" fmla="*/ 914400 h 914400"/>
              <a:gd name="connsiteX1" fmla="*/ 9144000 w 9144000"/>
              <a:gd name="connsiteY1" fmla="*/ 914400 h 914400"/>
              <a:gd name="connsiteX2" fmla="*/ 9144000 w 9144000"/>
              <a:gd name="connsiteY2" fmla="*/ 0 h 914400"/>
              <a:gd name="connsiteX3" fmla="*/ 0 w 9144000"/>
              <a:gd name="connsiteY3" fmla="*/ 0 h 914400"/>
              <a:gd name="connsiteX4" fmla="*/ 0 w 9144000"/>
              <a:gd name="connsiteY4" fmla="*/ 9144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</a:path>
            </a:pathLst>
          </a:custGeom>
          <a:solidFill>
            <a:srgbClr val="4E4E4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1810511"/>
            <a:ext cx="6268973" cy="1609978"/>
          </a:xfrm>
          <a:custGeom>
            <a:avLst/>
            <a:gdLst>
              <a:gd name="connsiteX0" fmla="*/ 0 w 6268973"/>
              <a:gd name="connsiteY0" fmla="*/ 1609978 h 1609978"/>
              <a:gd name="connsiteX1" fmla="*/ 6268973 w 6268973"/>
              <a:gd name="connsiteY1" fmla="*/ 1609978 h 1609978"/>
              <a:gd name="connsiteX2" fmla="*/ 6268973 w 6268973"/>
              <a:gd name="connsiteY2" fmla="*/ 0 h 1609978"/>
              <a:gd name="connsiteX3" fmla="*/ 0 w 6268973"/>
              <a:gd name="connsiteY3" fmla="*/ 0 h 1609978"/>
              <a:gd name="connsiteX4" fmla="*/ 0 w 6268973"/>
              <a:gd name="connsiteY4" fmla="*/ 1609978 h 1609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68973" h="1609978">
                <a:moveTo>
                  <a:pt x="0" y="1609978"/>
                </a:moveTo>
                <a:lnTo>
                  <a:pt x="6268973" y="1609978"/>
                </a:lnTo>
                <a:lnTo>
                  <a:pt x="6268973" y="0"/>
                </a:lnTo>
                <a:lnTo>
                  <a:pt x="0" y="0"/>
                </a:lnTo>
                <a:lnTo>
                  <a:pt x="0" y="160997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4673600"/>
          </a:xfrm>
          <a:prstGeom prst="rect">
            <a:avLst/>
          </a:prstGeom>
          <a:noFill/>
        </p:spPr>
      </p:pic>
      <p:sp>
        <p:nvSpPr>
          <p:cNvPr id="18" name="TextBox 1"/>
          <p:cNvSpPr txBox="1"/>
          <p:nvPr/>
        </p:nvSpPr>
        <p:spPr>
          <a:xfrm>
            <a:off x="533400" y="2743200"/>
            <a:ext cx="6895465" cy="1338580"/>
          </a:xfrm>
          <a:prstGeom prst="rect">
            <a:avLst/>
          </a:prstGeom>
          <a:noFill/>
        </p:spPr>
        <p:txBody>
          <a:bodyPr wrap="square" lIns="0" tIns="0" r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-635">
              <a:lnSpc>
                <a:spcPts val="2900"/>
              </a:lnSpc>
              <a:tabLst>
                <a:tab pos="4927600" algn="l"/>
              </a:tabLst>
            </a:pPr>
            <a:r>
              <a:rPr lang="en-US" sz="9600" dirty="0" smtClean="0">
                <a:solidFill>
                  <a:schemeClr val="accent3"/>
                </a:solidFill>
                <a:effectLst/>
              </a:rPr>
              <a:t>THANK U</a:t>
            </a:r>
            <a:endParaRPr lang="en-US" sz="9600" dirty="0" smtClean="0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Kingsoft Office WPP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www.pptbz.com</dc:creator>
  <cp:lastModifiedBy>Zhimin</cp:lastModifiedBy>
  <cp:revision>254</cp:revision>
  <dcterms:created xsi:type="dcterms:W3CDTF">2006-08-16T00:00:00Z</dcterms:created>
  <dcterms:modified xsi:type="dcterms:W3CDTF">2015-11-24T01:36:13Z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