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385" r:id="rId2"/>
    <p:sldId id="510" r:id="rId3"/>
    <p:sldId id="514" r:id="rId4"/>
    <p:sldId id="513" r:id="rId5"/>
    <p:sldId id="515" r:id="rId6"/>
    <p:sldId id="516" r:id="rId7"/>
    <p:sldId id="517" r:id="rId8"/>
    <p:sldId id="511" r:id="rId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E6"/>
    <a:srgbClr val="E7F4BE"/>
    <a:srgbClr val="FF9933"/>
    <a:srgbClr val="D60093"/>
    <a:srgbClr val="D9D9D9"/>
    <a:srgbClr val="008000"/>
    <a:srgbClr val="FFFF99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1180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block is just big enough</a:t>
            </a:r>
            <a:r>
              <a:rPr lang="en-US" baseline="0" dirty="0" smtClean="0"/>
              <a:t> to Scan in one thread block.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4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8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Exclusive scan.  Last block sum element is not needed.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 inclusive scan, then add with block increment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+ 1) in the next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04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66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Assuming power-of-two block </a:t>
            </a:r>
            <a:r>
              <a:rPr lang="en-US" baseline="0" smtClean="0"/>
              <a:t>size throughout.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</a:t>
            </a:r>
            <a:r>
              <a:rPr lang="en-US" dirty="0" smtClean="0"/>
              <a:t>Algorithms: Part 2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2015</a:t>
            </a:r>
          </a:p>
        </p:txBody>
      </p:sp>
      <p:pic>
        <p:nvPicPr>
          <p:cNvPr id="6" name="Picture 5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19" y="0"/>
            <a:ext cx="6089581" cy="15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power-of-two length</a:t>
            </a:r>
          </a:p>
          <a:p>
            <a:r>
              <a:rPr lang="en-US" dirty="0" smtClean="0"/>
              <a:t>Executes in one block</a:t>
            </a:r>
          </a:p>
          <a:p>
            <a:pPr lvl="1"/>
            <a:r>
              <a:rPr lang="en-US" sz="2400" dirty="0" smtClean="0"/>
              <a:t>Length up to twice the number of threads in a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4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2176305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2668748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1683740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661507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34"/>
          <p:cNvSpPr txBox="1">
            <a:spLocks noChangeArrowheads="1"/>
          </p:cNvSpPr>
          <p:nvPr/>
        </p:nvSpPr>
        <p:spPr bwMode="auto">
          <a:xfrm>
            <a:off x="4153950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3168942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5138836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7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5631279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4646271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627760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3" name="Text Box 34"/>
          <p:cNvSpPr txBox="1">
            <a:spLocks noChangeArrowheads="1"/>
          </p:cNvSpPr>
          <p:nvPr/>
        </p:nvSpPr>
        <p:spPr bwMode="auto">
          <a:xfrm>
            <a:off x="7120203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6135195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Scan </a:t>
            </a:r>
            <a:r>
              <a:rPr lang="en-US" sz="4000" dirty="0"/>
              <a:t>on  Arrays of Arbitrary </a:t>
            </a:r>
            <a:r>
              <a:rPr lang="en-US" sz="4000" dirty="0" smtClean="0"/>
              <a:t>Length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z="2800" dirty="0"/>
              <a:t>1. Divide the array into blocks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672206" y="3965895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0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391868" y="3457665"/>
            <a:ext cx="4238" cy="50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168942" y="3965895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46271" y="3965895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129458" y="3965895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3161191" y="3962400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648200" y="3959955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6130893" y="3959955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2176305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2668748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1683740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3661507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3" name="Text Box 34"/>
          <p:cNvSpPr txBox="1">
            <a:spLocks noChangeArrowheads="1"/>
          </p:cNvSpPr>
          <p:nvPr/>
        </p:nvSpPr>
        <p:spPr bwMode="auto">
          <a:xfrm>
            <a:off x="4153950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4" name="Text Box 32"/>
          <p:cNvSpPr txBox="1">
            <a:spLocks noChangeArrowheads="1"/>
          </p:cNvSpPr>
          <p:nvPr/>
        </p:nvSpPr>
        <p:spPr bwMode="auto">
          <a:xfrm>
            <a:off x="3168942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5138836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7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6" name="Text Box 34"/>
          <p:cNvSpPr txBox="1">
            <a:spLocks noChangeArrowheads="1"/>
          </p:cNvSpPr>
          <p:nvPr/>
        </p:nvSpPr>
        <p:spPr bwMode="auto">
          <a:xfrm>
            <a:off x="5631279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4646271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6627760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7120203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6135195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18233" y="3457664"/>
            <a:ext cx="4238" cy="50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5394279" y="3454170"/>
            <a:ext cx="4238" cy="50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6904713" y="3454169"/>
            <a:ext cx="4238" cy="50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7247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1642145" y="396159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3138881" y="396159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4616210" y="396159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6099397" y="396159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Scan </a:t>
            </a:r>
            <a:r>
              <a:rPr lang="en-US" sz="4000" dirty="0"/>
              <a:t>on  Arrays of Arbitrary </a:t>
            </a:r>
            <a:r>
              <a:rPr lang="en-US" sz="4000" dirty="0" smtClean="0"/>
              <a:t>Length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dirty="0"/>
              <a:t>2. Run Scan on each block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Runs in </a:t>
            </a:r>
            <a:r>
              <a:rPr lang="en-US" dirty="0"/>
              <a:t>parallel </a:t>
            </a:r>
            <a:r>
              <a:rPr lang="en-US" dirty="0" smtClean="0"/>
              <a:t>over many </a:t>
            </a:r>
            <a:r>
              <a:rPr lang="en-US" dirty="0"/>
              <a:t>SMs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391868" y="3457665"/>
            <a:ext cx="4238" cy="50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2141476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2633919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1648911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3626678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7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4119121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3134113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5104007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596450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611442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6592931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7085374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30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6100366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3126362" y="3962400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613371" y="3959955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6096064" y="3959955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3918233" y="3457664"/>
            <a:ext cx="4238" cy="50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5394279" y="3454170"/>
            <a:ext cx="4238" cy="50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6904713" y="3454169"/>
            <a:ext cx="4238" cy="50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2101601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2594044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1609036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586803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34"/>
          <p:cNvSpPr txBox="1">
            <a:spLocks noChangeArrowheads="1"/>
          </p:cNvSpPr>
          <p:nvPr/>
        </p:nvSpPr>
        <p:spPr bwMode="auto">
          <a:xfrm>
            <a:off x="4079246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3094238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5064132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7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5556575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4571567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553056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3" name="Text Box 34"/>
          <p:cNvSpPr txBox="1">
            <a:spLocks noChangeArrowheads="1"/>
          </p:cNvSpPr>
          <p:nvPr/>
        </p:nvSpPr>
        <p:spPr bwMode="auto">
          <a:xfrm>
            <a:off x="7045499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6060491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1597502" y="265063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3094238" y="265063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4571567" y="265063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6054754" y="265063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79" name="Straight Connector 78"/>
          <p:cNvCxnSpPr/>
          <p:nvPr/>
        </p:nvCxnSpPr>
        <p:spPr bwMode="auto">
          <a:xfrm>
            <a:off x="3086487" y="2647135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4573496" y="2644690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6056189" y="2644690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304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Scan </a:t>
            </a:r>
            <a:r>
              <a:rPr lang="en-US" sz="4000" dirty="0"/>
              <a:t>on  Arrays of Arbitrary </a:t>
            </a:r>
            <a:r>
              <a:rPr lang="en-US" sz="4000" dirty="0" smtClean="0"/>
              <a:t>Length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z="2800" dirty="0" smtClean="0"/>
              <a:t>3. Write total sum of each block to a new array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672206" y="290154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2176305" y="3288367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2668748" y="3288367"/>
            <a:ext cx="492443" cy="40011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3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168942" y="290154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46271" y="290154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129458" y="290154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1683740" y="3288367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3661507" y="3288367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7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4153950" y="3288367"/>
            <a:ext cx="492443" cy="40011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 smtClean="0">
                <a:latin typeface="Courier New" pitchFamily="49" charset="0"/>
              </a:rPr>
              <a:t>12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3168942" y="3288367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5138836" y="3288367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631279" y="3288367"/>
            <a:ext cx="492443" cy="40011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 smtClean="0">
                <a:latin typeface="Courier New" pitchFamily="49" charset="0"/>
              </a:rPr>
              <a:t>21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646271" y="3288367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6627760" y="3288367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7120203" y="3288367"/>
            <a:ext cx="492443" cy="40011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 smtClean="0">
                <a:latin typeface="Courier New" pitchFamily="49" charset="0"/>
              </a:rPr>
              <a:t>30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6135195" y="3288367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3161191" y="2898045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648200" y="2895600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6130893" y="2895600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2185743" y="485769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1693178" y="485769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3131361" y="485769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30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2644076" y="485769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21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70" name="Straight Arrow Connector 69"/>
          <p:cNvCxnSpPr>
            <a:endCxn id="66" idx="0"/>
          </p:cNvCxnSpPr>
          <p:nvPr/>
        </p:nvCxnSpPr>
        <p:spPr bwMode="auto">
          <a:xfrm flipH="1">
            <a:off x="1939400" y="3686032"/>
            <a:ext cx="956200" cy="117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/>
          <p:cNvCxnSpPr>
            <a:endCxn id="64" idx="0"/>
          </p:cNvCxnSpPr>
          <p:nvPr/>
        </p:nvCxnSpPr>
        <p:spPr bwMode="auto">
          <a:xfrm flipH="1">
            <a:off x="2431965" y="3686032"/>
            <a:ext cx="1977710" cy="117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/>
          <p:cNvCxnSpPr>
            <a:stCxn id="40" idx="2"/>
            <a:endCxn id="68" idx="0"/>
          </p:cNvCxnSpPr>
          <p:nvPr/>
        </p:nvCxnSpPr>
        <p:spPr bwMode="auto">
          <a:xfrm flipH="1">
            <a:off x="2890298" y="3688477"/>
            <a:ext cx="2987203" cy="1169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/>
          <p:cNvCxnSpPr>
            <a:endCxn id="67" idx="0"/>
          </p:cNvCxnSpPr>
          <p:nvPr/>
        </p:nvCxnSpPr>
        <p:spPr bwMode="auto">
          <a:xfrm flipH="1">
            <a:off x="3377583" y="3694417"/>
            <a:ext cx="4013817" cy="1163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5760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Scan </a:t>
            </a:r>
            <a:r>
              <a:rPr lang="en-US" sz="4000" dirty="0"/>
              <a:t>on  Arrays of Arbitrary </a:t>
            </a:r>
            <a:r>
              <a:rPr lang="en-US" sz="4000" dirty="0" smtClean="0"/>
              <a:t>Length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z="2400" dirty="0" smtClean="0"/>
              <a:t>4. Scan block sums to compute block increments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3728184" y="4343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235619" y="4343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4673802" y="4343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36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4186517" y="4343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3732667" y="3438435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3240102" y="3438435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4678285" y="3438435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30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4191000" y="3438435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16239" y="347293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sums: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244864" y="4358789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increments: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4190878" y="3962400"/>
            <a:ext cx="2528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334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Scan </a:t>
            </a:r>
            <a:r>
              <a:rPr lang="en-US" sz="4000" dirty="0"/>
              <a:t>on  Arrays of Arbitrary </a:t>
            </a:r>
            <a:r>
              <a:rPr lang="en-US" sz="4000" dirty="0" smtClean="0"/>
              <a:t>Length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z="2400" dirty="0" smtClean="0"/>
              <a:t>5. Add block increments to each element in the corresponding block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4153109" y="4589946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660544" y="4589946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5098727" y="4589946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3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4611442" y="4589946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1642145" y="3202035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3138881" y="3202035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4616210" y="3202035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6099397" y="3202035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2141476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1" name="Text Box 34"/>
          <p:cNvSpPr txBox="1">
            <a:spLocks noChangeArrowheads="1"/>
          </p:cNvSpPr>
          <p:nvPr/>
        </p:nvSpPr>
        <p:spPr bwMode="auto">
          <a:xfrm>
            <a:off x="2633919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1648911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3626678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7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4" name="Text Box 34"/>
          <p:cNvSpPr txBox="1">
            <a:spLocks noChangeArrowheads="1"/>
          </p:cNvSpPr>
          <p:nvPr/>
        </p:nvSpPr>
        <p:spPr bwMode="auto">
          <a:xfrm>
            <a:off x="4119121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3134113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5104007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7" name="Text Box 34"/>
          <p:cNvSpPr txBox="1">
            <a:spLocks noChangeArrowheads="1"/>
          </p:cNvSpPr>
          <p:nvPr/>
        </p:nvSpPr>
        <p:spPr bwMode="auto">
          <a:xfrm>
            <a:off x="5596450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8" name="Text Box 32"/>
          <p:cNvSpPr txBox="1">
            <a:spLocks noChangeArrowheads="1"/>
          </p:cNvSpPr>
          <p:nvPr/>
        </p:nvSpPr>
        <p:spPr bwMode="auto">
          <a:xfrm>
            <a:off x="4611442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6592931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0" name="Text Box 34"/>
          <p:cNvSpPr txBox="1">
            <a:spLocks noChangeArrowheads="1"/>
          </p:cNvSpPr>
          <p:nvPr/>
        </p:nvSpPr>
        <p:spPr bwMode="auto">
          <a:xfrm>
            <a:off x="7085374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30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6100366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02" name="Straight Connector 101"/>
          <p:cNvCxnSpPr/>
          <p:nvPr/>
        </p:nvCxnSpPr>
        <p:spPr bwMode="auto">
          <a:xfrm>
            <a:off x="3126362" y="3202845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4613371" y="3200400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6096064" y="3200400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 Box 32"/>
          <p:cNvSpPr txBox="1">
            <a:spLocks noChangeArrowheads="1"/>
          </p:cNvSpPr>
          <p:nvPr/>
        </p:nvSpPr>
        <p:spPr bwMode="auto">
          <a:xfrm>
            <a:off x="2148647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6" name="Text Box 34"/>
          <p:cNvSpPr txBox="1">
            <a:spLocks noChangeArrowheads="1"/>
          </p:cNvSpPr>
          <p:nvPr/>
        </p:nvSpPr>
        <p:spPr bwMode="auto">
          <a:xfrm>
            <a:off x="2641090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7" name="Text Box 32"/>
          <p:cNvSpPr txBox="1">
            <a:spLocks noChangeArrowheads="1"/>
          </p:cNvSpPr>
          <p:nvPr/>
        </p:nvSpPr>
        <p:spPr bwMode="auto">
          <a:xfrm>
            <a:off x="1656082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8" name="Text Box 32"/>
          <p:cNvSpPr txBox="1">
            <a:spLocks noChangeArrowheads="1"/>
          </p:cNvSpPr>
          <p:nvPr/>
        </p:nvSpPr>
        <p:spPr bwMode="auto">
          <a:xfrm>
            <a:off x="3633849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9" name="Text Box 34"/>
          <p:cNvSpPr txBox="1">
            <a:spLocks noChangeArrowheads="1"/>
          </p:cNvSpPr>
          <p:nvPr/>
        </p:nvSpPr>
        <p:spPr bwMode="auto">
          <a:xfrm>
            <a:off x="4126292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0" name="Text Box 32"/>
          <p:cNvSpPr txBox="1">
            <a:spLocks noChangeArrowheads="1"/>
          </p:cNvSpPr>
          <p:nvPr/>
        </p:nvSpPr>
        <p:spPr bwMode="auto">
          <a:xfrm>
            <a:off x="3141284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1" name="Text Box 32"/>
          <p:cNvSpPr txBox="1">
            <a:spLocks noChangeArrowheads="1"/>
          </p:cNvSpPr>
          <p:nvPr/>
        </p:nvSpPr>
        <p:spPr bwMode="auto">
          <a:xfrm>
            <a:off x="5111178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" name="Text Box 34"/>
          <p:cNvSpPr txBox="1">
            <a:spLocks noChangeArrowheads="1"/>
          </p:cNvSpPr>
          <p:nvPr/>
        </p:nvSpPr>
        <p:spPr bwMode="auto">
          <a:xfrm>
            <a:off x="5603621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36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3" name="Text Box 32"/>
          <p:cNvSpPr txBox="1">
            <a:spLocks noChangeArrowheads="1"/>
          </p:cNvSpPr>
          <p:nvPr/>
        </p:nvSpPr>
        <p:spPr bwMode="auto">
          <a:xfrm>
            <a:off x="4618613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4" name="Text Box 32"/>
          <p:cNvSpPr txBox="1">
            <a:spLocks noChangeArrowheads="1"/>
          </p:cNvSpPr>
          <p:nvPr/>
        </p:nvSpPr>
        <p:spPr bwMode="auto">
          <a:xfrm>
            <a:off x="6600102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55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5" name="Text Box 34"/>
          <p:cNvSpPr txBox="1">
            <a:spLocks noChangeArrowheads="1"/>
          </p:cNvSpPr>
          <p:nvPr/>
        </p:nvSpPr>
        <p:spPr bwMode="auto">
          <a:xfrm>
            <a:off x="7092545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66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32"/>
          <p:cNvSpPr txBox="1">
            <a:spLocks noChangeArrowheads="1"/>
          </p:cNvSpPr>
          <p:nvPr/>
        </p:nvSpPr>
        <p:spPr bwMode="auto">
          <a:xfrm>
            <a:off x="6107537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45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3126362" y="5638800"/>
            <a:ext cx="7751" cy="3952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>
            <a:off x="4615282" y="5638800"/>
            <a:ext cx="7751" cy="3952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>
            <a:off x="6103601" y="5640660"/>
            <a:ext cx="7751" cy="3952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Right Brace 124"/>
          <p:cNvSpPr/>
          <p:nvPr/>
        </p:nvSpPr>
        <p:spPr bwMode="auto">
          <a:xfrm rot="5400000">
            <a:off x="2309142" y="3373781"/>
            <a:ext cx="175343" cy="14590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Right Brace 125"/>
          <p:cNvSpPr/>
          <p:nvPr/>
        </p:nvSpPr>
        <p:spPr bwMode="auto">
          <a:xfrm rot="5400000">
            <a:off x="3786533" y="3373781"/>
            <a:ext cx="175343" cy="14590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Right Brace 126"/>
          <p:cNvSpPr/>
          <p:nvPr/>
        </p:nvSpPr>
        <p:spPr bwMode="auto">
          <a:xfrm rot="5400000">
            <a:off x="5264164" y="3373781"/>
            <a:ext cx="175343" cy="14590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ight Brace 127"/>
          <p:cNvSpPr/>
          <p:nvPr/>
        </p:nvSpPr>
        <p:spPr bwMode="auto">
          <a:xfrm rot="5400000">
            <a:off x="6737940" y="3373781"/>
            <a:ext cx="175343" cy="14590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0" name="Straight Arrow Connector 129"/>
          <p:cNvCxnSpPr>
            <a:stCxn id="125" idx="1"/>
            <a:endCxn id="66" idx="0"/>
          </p:cNvCxnSpPr>
          <p:nvPr/>
        </p:nvCxnSpPr>
        <p:spPr bwMode="auto">
          <a:xfrm>
            <a:off x="2396813" y="4191000"/>
            <a:ext cx="1509953" cy="398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Straight Arrow Connector 131"/>
          <p:cNvCxnSpPr>
            <a:stCxn id="126" idx="1"/>
            <a:endCxn id="64" idx="0"/>
          </p:cNvCxnSpPr>
          <p:nvPr/>
        </p:nvCxnSpPr>
        <p:spPr bwMode="auto">
          <a:xfrm>
            <a:off x="3874204" y="4191000"/>
            <a:ext cx="525127" cy="398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Arrow Connector 133"/>
          <p:cNvCxnSpPr>
            <a:stCxn id="127" idx="1"/>
            <a:endCxn id="68" idx="0"/>
          </p:cNvCxnSpPr>
          <p:nvPr/>
        </p:nvCxnSpPr>
        <p:spPr bwMode="auto">
          <a:xfrm flipH="1">
            <a:off x="4857664" y="4191000"/>
            <a:ext cx="494171" cy="398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Straight Arrow Connector 135"/>
          <p:cNvCxnSpPr>
            <a:stCxn id="128" idx="1"/>
          </p:cNvCxnSpPr>
          <p:nvPr/>
        </p:nvCxnSpPr>
        <p:spPr bwMode="auto">
          <a:xfrm flipH="1">
            <a:off x="5315996" y="4191000"/>
            <a:ext cx="1509615" cy="398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3126361" y="462688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8" name="Right Brace 137"/>
          <p:cNvSpPr/>
          <p:nvPr/>
        </p:nvSpPr>
        <p:spPr bwMode="auto">
          <a:xfrm rot="16200000">
            <a:off x="2298996" y="4799201"/>
            <a:ext cx="175343" cy="14590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9" name="Right Brace 138"/>
          <p:cNvSpPr/>
          <p:nvPr/>
        </p:nvSpPr>
        <p:spPr bwMode="auto">
          <a:xfrm rot="16200000">
            <a:off x="3789036" y="4799201"/>
            <a:ext cx="175343" cy="14590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0" name="Right Brace 139"/>
          <p:cNvSpPr/>
          <p:nvPr/>
        </p:nvSpPr>
        <p:spPr bwMode="auto">
          <a:xfrm rot="16200000">
            <a:off x="5269803" y="4799201"/>
            <a:ext cx="175343" cy="14590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Right Brace 142"/>
          <p:cNvSpPr/>
          <p:nvPr/>
        </p:nvSpPr>
        <p:spPr bwMode="auto">
          <a:xfrm rot="16200000">
            <a:off x="6746159" y="4799201"/>
            <a:ext cx="175343" cy="14590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5" name="Straight Arrow Connector 144"/>
          <p:cNvCxnSpPr>
            <a:stCxn id="66" idx="2"/>
            <a:endCxn id="138" idx="1"/>
          </p:cNvCxnSpPr>
          <p:nvPr/>
        </p:nvCxnSpPr>
        <p:spPr bwMode="auto">
          <a:xfrm flipH="1">
            <a:off x="2386668" y="4990056"/>
            <a:ext cx="1520098" cy="451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7" name="Straight Arrow Connector 146"/>
          <p:cNvCxnSpPr>
            <a:stCxn id="64" idx="2"/>
            <a:endCxn id="139" idx="1"/>
          </p:cNvCxnSpPr>
          <p:nvPr/>
        </p:nvCxnSpPr>
        <p:spPr bwMode="auto">
          <a:xfrm flipH="1">
            <a:off x="3876708" y="4990056"/>
            <a:ext cx="522623" cy="451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Straight Arrow Connector 148"/>
          <p:cNvCxnSpPr>
            <a:stCxn id="68" idx="2"/>
            <a:endCxn id="140" idx="1"/>
          </p:cNvCxnSpPr>
          <p:nvPr/>
        </p:nvCxnSpPr>
        <p:spPr bwMode="auto">
          <a:xfrm>
            <a:off x="4857664" y="4990056"/>
            <a:ext cx="499811" cy="451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Straight Arrow Connector 150"/>
          <p:cNvCxnSpPr>
            <a:stCxn id="67" idx="2"/>
            <a:endCxn id="143" idx="1"/>
          </p:cNvCxnSpPr>
          <p:nvPr/>
        </p:nvCxnSpPr>
        <p:spPr bwMode="auto">
          <a:xfrm>
            <a:off x="5344949" y="4990056"/>
            <a:ext cx="1488882" cy="451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5780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Scan </a:t>
            </a:r>
            <a:r>
              <a:rPr lang="en-US" sz="4000" dirty="0"/>
              <a:t>on  Arrays of Arbitrary </a:t>
            </a:r>
            <a:r>
              <a:rPr lang="en-US" sz="4000" dirty="0" smtClean="0"/>
              <a:t>Length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z="2400" dirty="0" smtClean="0"/>
              <a:t>Non-power-of-two length: just the pad last block with zeros up until the block size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753443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9127</TotalTime>
  <Words>429</Words>
  <Application>Microsoft Office PowerPoint</Application>
  <PresentationFormat>On-screen Show (4:3)</PresentationFormat>
  <Paragraphs>179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Courier New</vt:lpstr>
      <vt:lpstr>Times New Roman</vt:lpstr>
      <vt:lpstr>Wingdings</vt:lpstr>
      <vt:lpstr>Pixel</vt:lpstr>
      <vt:lpstr>Parallel Algorithms: Part 2</vt:lpstr>
      <vt:lpstr>Scan Limitations</vt:lpstr>
      <vt:lpstr>Scan on  Arrays of Arbitrary Length</vt:lpstr>
      <vt:lpstr>Scan on  Arrays of Arbitrary Length</vt:lpstr>
      <vt:lpstr>Scan on  Arrays of Arbitrary Length</vt:lpstr>
      <vt:lpstr>Scan on  Arrays of Arbitrary Length</vt:lpstr>
      <vt:lpstr>Scan on  Arrays of Arbitrary Length</vt:lpstr>
      <vt:lpstr>Scan on  Arrays of Arbitrary Length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326</cp:revision>
  <cp:lastPrinted>2012-01-29T21:57:59Z</cp:lastPrinted>
  <dcterms:created xsi:type="dcterms:W3CDTF">2011-01-14T02:17:40Z</dcterms:created>
  <dcterms:modified xsi:type="dcterms:W3CDTF">2015-09-14T00:48:08Z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