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89" d="100"/>
          <a:sy n="89" d="100"/>
        </p:scale>
        <p:origin x="-2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The README.md file in the root directory is displayed when we visit a GitHub repo.  We encourage students to make this as compelling as possible to showcase their work.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r>
              <a:rPr lang="en-US">
                <a:latin typeface="Calibri" charset="0"/>
                <a:ea typeface="MS PGothic" charset="0"/>
              </a:rPr>
              <a:t>Screenshot: Accelerated Stochastic Progressive Photon Mapping on the GPU by Ishaan Singh, Yingting Xiao, and Xiaoyan Zhu, https://github.com/ishaan13/PhotonMapper</a:t>
            </a:r>
          </a:p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D8B6F4D-071E-6F4E-8920-9494839DE60F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 Surface Mesh Reconstruction from RGBD by Collin Boots and Dalton Banks, https://github.com/cboots/RGBD-to-Mesh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54CA67E-1AB5-9A45-B352-A7EB1D388BEF}" type="slidenum">
              <a:rPr lang="en-US" sz="1200">
                <a:latin typeface="Calibri" charset="0"/>
              </a:rPr>
              <a:pPr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GPU path tracer by Kai Ninomiya, https://github.com/kainino0x/Project3-Pathtracer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A474A0D-1992-1244-A3B0-1FF4E536AB2B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Deferred Shader by Cheng-Tso Lin, https://github.com/otaku690/GLSLDeferredShading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610E0D-F5E5-E74E-A9E4-4CC8F463746A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GPU Path Tracer by Wei-Chien Tu, https://github.com/foxking0416/Project3-Pathtracer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CBFC1FC-6F17-9446-A563-50C0556D10C2}" type="slidenum">
              <a:rPr lang="en-US" sz="1200">
                <a:latin typeface="Calibri" charset="0"/>
              </a:rPr>
              <a:pPr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88BF221-DC81-FA43-A7C1-6BF52539992D}" type="slidenum">
              <a:rPr lang="en-US" sz="1200">
                <a:latin typeface="Calibri" charset="0"/>
              </a:rPr>
              <a:pPr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jcozzi/Articles/tree/master/CIS565/GitHubRe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README.md</a:t>
            </a:r>
            <a:r>
              <a:rPr lang="en-US" dirty="0" smtClean="0"/>
              <a:t> Tips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Provide context and contact info</a:t>
            </a:r>
          </a:p>
          <a:p>
            <a:r>
              <a:rPr lang="en-US">
                <a:latin typeface="Arial" charset="0"/>
                <a:ea typeface="MS PGothic" charset="0"/>
              </a:rPr>
              <a:t>Have a representative image</a:t>
            </a:r>
          </a:p>
        </p:txBody>
      </p:sp>
      <p:pic>
        <p:nvPicPr>
          <p:cNvPr id="46083" name="Picture 2" descr="https://github.com/pjcozzi/Articles/raw/master/CIS565/GitHubRepo/Figures/photonma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3194052"/>
            <a:ext cx="4581525" cy="348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6862763" y="4832351"/>
            <a:ext cx="23669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Accelerated Stochastic Progressive Photon Mapping on the GPU by Ishaan Singh, Yingting Xiao, and Xiaoyan Zhu (Fall 2013)</a:t>
            </a:r>
          </a:p>
        </p:txBody>
      </p:sp>
    </p:spTree>
    <p:extLst>
      <p:ext uri="{BB962C8B-B14F-4D97-AF65-F5344CB8AC3E}">
        <p14:creationId xmlns:p14="http://schemas.microsoft.com/office/powerpoint/2010/main" val="229562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929188" cy="452543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Use screenshots with captions to walk through features</a:t>
            </a:r>
          </a:p>
        </p:txBody>
      </p:sp>
      <p:pic>
        <p:nvPicPr>
          <p:cNvPr id="48131" name="Picture 4" descr="https://github.com/pjcozzi/Articles/raw/master/CIS565/GitHubRepo/Figures/rgbd-to-m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418167"/>
            <a:ext cx="2773362" cy="530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584576" y="5448300"/>
            <a:ext cx="23669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Surface Mesh Reconstruction from RGBD by Collin Boots and Dalton Banks (Fall 2013)</a:t>
            </a:r>
          </a:p>
        </p:txBody>
      </p:sp>
    </p:spTree>
    <p:extLst>
      <p:ext uri="{BB962C8B-B14F-4D97-AF65-F5344CB8AC3E}">
        <p14:creationId xmlns:p14="http://schemas.microsoft.com/office/powerpoint/2010/main" val="358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Annotate</a:t>
            </a:r>
          </a:p>
        </p:txBody>
      </p:sp>
      <p:pic>
        <p:nvPicPr>
          <p:cNvPr id="50179" name="Picture 2" descr="https://github.com/pjcozzi/Articles/raw/master/CIS565/GitHubRepo/Figures/annot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9" y="2377018"/>
            <a:ext cx="3146425" cy="41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138863" y="5873751"/>
            <a:ext cx="2366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GPU Path Tracer by Kai Ninomiya (Fall 2014)</a:t>
            </a:r>
          </a:p>
        </p:txBody>
      </p:sp>
    </p:spTree>
    <p:extLst>
      <p:ext uri="{BB962C8B-B14F-4D97-AF65-F5344CB8AC3E}">
        <p14:creationId xmlns:p14="http://schemas.microsoft.com/office/powerpoint/2010/main" val="321219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696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Debug screenshots</a:t>
            </a:r>
          </a:p>
        </p:txBody>
      </p:sp>
      <p:pic>
        <p:nvPicPr>
          <p:cNvPr id="52227" name="Picture 2" descr="https://github.com/pjcozzi/Articles/raw/master/CIS565/GitHubRepo/Figures/deferreddebug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940051"/>
            <a:ext cx="381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 descr="https://github.com/pjcozzi/Articles/raw/master/CIS565/GitHubRepo/Figures/deferreddebu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40051"/>
            <a:ext cx="381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641600" y="5899151"/>
            <a:ext cx="386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Deferred Shader by Cheng-Tso Lin (Fall 2013)</a:t>
            </a:r>
          </a:p>
        </p:txBody>
      </p:sp>
    </p:spTree>
    <p:extLst>
      <p:ext uri="{BB962C8B-B14F-4D97-AF65-F5344CB8AC3E}">
        <p14:creationId xmlns:p14="http://schemas.microsoft.com/office/powerpoint/2010/main" val="34957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696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Side-by-side comparisons</a:t>
            </a:r>
          </a:p>
        </p:txBody>
      </p:sp>
      <p:pic>
        <p:nvPicPr>
          <p:cNvPr id="54275" name="Picture 2" descr="https://github.com/pjcozzi/Articles/raw/master/CIS565/GitHubRepo/Figures/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1651"/>
            <a:ext cx="7620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41600" y="5899151"/>
            <a:ext cx="386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GPU Path Tracer by Wei-Chien Tu (Fall 2014)</a:t>
            </a:r>
          </a:p>
        </p:txBody>
      </p:sp>
    </p:spTree>
    <p:extLst>
      <p:ext uri="{BB962C8B-B14F-4D97-AF65-F5344CB8AC3E}">
        <p14:creationId xmlns:p14="http://schemas.microsoft.com/office/powerpoint/2010/main" val="322722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410200" cy="452543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Bloopers</a:t>
            </a:r>
          </a:p>
          <a:p>
            <a:r>
              <a:rPr lang="en-US" dirty="0">
                <a:latin typeface="Arial" charset="0"/>
                <a:ea typeface="MS PGothic" charset="0"/>
              </a:rPr>
              <a:t>Videos</a:t>
            </a:r>
          </a:p>
          <a:p>
            <a:r>
              <a:rPr lang="en-US" dirty="0">
                <a:latin typeface="Arial" charset="0"/>
                <a:ea typeface="MS PGothic" charset="0"/>
              </a:rPr>
              <a:t>Demos</a:t>
            </a:r>
          </a:p>
          <a:p>
            <a:r>
              <a:rPr lang="en-US" dirty="0">
                <a:latin typeface="Arial" charset="0"/>
                <a:ea typeface="MS PGothic" charset="0"/>
              </a:rPr>
              <a:t>Performance analysis</a:t>
            </a:r>
          </a:p>
          <a:p>
            <a:r>
              <a:rPr lang="en-US" dirty="0">
                <a:latin typeface="Arial" charset="0"/>
                <a:ea typeface="MS PGothic" charset="0"/>
              </a:rPr>
              <a:t>Build instructions</a:t>
            </a:r>
          </a:p>
          <a:p>
            <a:r>
              <a:rPr lang="en-US" dirty="0">
                <a:latin typeface="Arial" charset="0"/>
                <a:ea typeface="MS PGothic" charset="0"/>
              </a:rPr>
              <a:t>Focus on what is unique</a:t>
            </a:r>
          </a:p>
        </p:txBody>
      </p:sp>
    </p:spTree>
    <p:extLst>
      <p:ext uri="{BB962C8B-B14F-4D97-AF65-F5344CB8AC3E}">
        <p14:creationId xmlns:p14="http://schemas.microsoft.com/office/powerpoint/2010/main" val="201342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Guide!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438400"/>
            <a:ext cx="91440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How to make an attractive GitHub </a:t>
            </a:r>
            <a:r>
              <a:rPr lang="en-US" sz="3600" dirty="0" smtClean="0"/>
              <a:t>repo:</a:t>
            </a:r>
            <a:endParaRPr lang="en-US" sz="3600" dirty="0" smtClean="0">
              <a:hlinkClick r:id="rId3"/>
            </a:endParaRPr>
          </a:p>
          <a:p>
            <a:pPr marL="0" indent="0" algn="ctr">
              <a:buNone/>
            </a:pPr>
            <a:endParaRPr lang="en-US" sz="2000" dirty="0">
              <a:hlinkClick r:id="rId3"/>
            </a:endParaRPr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://github.com/pjcozzi/Articles/tree/master/CIS565/</a:t>
            </a:r>
            <a:r>
              <a:rPr lang="en-US" sz="2000" dirty="0" smtClean="0">
                <a:hlinkClick r:id="rId3"/>
              </a:rPr>
              <a:t>GitHubRepo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A239AB-E459-40AF-AB67-F532D7C2D1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010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9132</TotalTime>
  <Words>318</Words>
  <Application>Microsoft Macintosh PowerPoint</Application>
  <PresentationFormat>On-screen Show (4:3)</PresentationFormat>
  <Paragraphs>46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README.md Tips</vt:lpstr>
      <vt:lpstr>README Tips</vt:lpstr>
      <vt:lpstr>README Tips</vt:lpstr>
      <vt:lpstr>README Tips</vt:lpstr>
      <vt:lpstr>README Tips</vt:lpstr>
      <vt:lpstr>README Tips</vt:lpstr>
      <vt:lpstr>README Tips</vt:lpstr>
      <vt:lpstr>Read the Guide!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327</cp:revision>
  <cp:lastPrinted>2012-01-29T21:57:59Z</cp:lastPrinted>
  <dcterms:created xsi:type="dcterms:W3CDTF">2011-01-14T02:17:40Z</dcterms:created>
  <dcterms:modified xsi:type="dcterms:W3CDTF">2015-09-14T20:18:58Z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