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Runtimes per Frame</a:t>
            </a:r>
            <a:r>
              <a:rPr lang="en-US" baseline="0" dirty="0"/>
              <a:t> of Different Parts of the Rasterization Pipeline for Different Scenes (Smaller Runtimes are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Vertex Transform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B-43EC-A7D8-ECEC91E0A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Primitive Assembly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35</c:v>
                </c:pt>
                <c:pt idx="2">
                  <c:v>46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3B-43EC-A7D8-ECEC91E0A3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Rasterization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</c:v>
                </c:pt>
                <c:pt idx="1">
                  <c:v>212</c:v>
                </c:pt>
                <c:pt idx="2">
                  <c:v>245</c:v>
                </c:pt>
                <c:pt idx="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3B-43EC-A7D8-ECEC91E0A3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Fragment toDepth Buffer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</c:v>
                </c:pt>
                <c:pt idx="1">
                  <c:v>24</c:v>
                </c:pt>
                <c:pt idx="2">
                  <c:v>35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3B-43EC-A7D8-ECEC91E0A3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Fragment Shading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</c:v>
                </c:pt>
                <c:pt idx="1">
                  <c:v>30</c:v>
                </c:pt>
                <c:pt idx="2">
                  <c:v>39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3B-43EC-A7D8-ECEC91E0A3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Fragment to Framebuffer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23</c:v>
                </c:pt>
                <c:pt idx="1">
                  <c:v>76</c:v>
                </c:pt>
                <c:pt idx="2">
                  <c:v>97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3B-43EC-A7D8-ECEC91E0A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738608"/>
        <c:axId val="525738936"/>
      </c:barChart>
      <c:catAx>
        <c:axId val="52573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Scenes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38936"/>
        <c:crosses val="autoZero"/>
        <c:auto val="1"/>
        <c:lblAlgn val="ctr"/>
        <c:lblOffset val="100"/>
        <c:noMultiLvlLbl val="0"/>
      </c:catAx>
      <c:valAx>
        <c:axId val="52573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Microseconds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3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Runtimes per Frame</a:t>
            </a:r>
            <a:r>
              <a:rPr lang="en-US" baseline="0" dirty="0"/>
              <a:t> of Different Parts of the Rasterization Pipeline for Different Scenes (Smaller Runtimes are Better) </a:t>
            </a:r>
            <a:r>
              <a:rPr lang="en-US" b="1" baseline="0" dirty="0"/>
              <a:t>with </a:t>
            </a:r>
            <a:r>
              <a:rPr lang="en-US" b="1" baseline="0" dirty="0" err="1"/>
              <a:t>Backface</a:t>
            </a:r>
            <a:r>
              <a:rPr lang="en-US" b="1" baseline="0" dirty="0"/>
              <a:t> Culling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Vertex Transform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9-48BC-AC79-CAC70A89CF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Primitive Assembly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35</c:v>
                </c:pt>
                <c:pt idx="2">
                  <c:v>46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A9-48BC-AC79-CAC70A89CF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Rasterization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186</c:v>
                </c:pt>
                <c:pt idx="2">
                  <c:v>220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A9-48BC-AC79-CAC70A89CF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Fragment toDepth Buffer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</c:v>
                </c:pt>
                <c:pt idx="1">
                  <c:v>18</c:v>
                </c:pt>
                <c:pt idx="2">
                  <c:v>24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A9-48BC-AC79-CAC70A89CF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Fragment Shading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</c:v>
                </c:pt>
                <c:pt idx="1">
                  <c:v>25</c:v>
                </c:pt>
                <c:pt idx="2">
                  <c:v>30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A9-48BC-AC79-CAC70A89CFF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Fragment to Framebuffer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Duck</c:v>
                </c:pt>
                <c:pt idx="1">
                  <c:v>Cow</c:v>
                </c:pt>
                <c:pt idx="2">
                  <c:v>Milk Truck</c:v>
                </c:pt>
                <c:pt idx="3">
                  <c:v>Flower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23</c:v>
                </c:pt>
                <c:pt idx="1">
                  <c:v>55</c:v>
                </c:pt>
                <c:pt idx="2">
                  <c:v>56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A9-48BC-AC79-CAC70A89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738608"/>
        <c:axId val="525738936"/>
      </c:barChart>
      <c:catAx>
        <c:axId val="52573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Scenes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38936"/>
        <c:crosses val="autoZero"/>
        <c:auto val="1"/>
        <c:lblAlgn val="ctr"/>
        <c:lblOffset val="100"/>
        <c:noMultiLvlLbl val="0"/>
      </c:catAx>
      <c:valAx>
        <c:axId val="525738936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Microseconds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3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831-4003-4A69-AE08-40349F75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70E3A-1150-4CAA-901A-4CFDFCF84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BD6F-C521-4DB1-9277-B7C9F456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6391-4D48-4619-AB6B-AC73A31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7245-7440-4351-8EB2-C6D6D067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63D7-3666-44C1-BFD2-045FA8BB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20E0D-201F-4DC5-8F66-A91D2A68E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6F85-FF9A-4F37-A538-5C1FBCE3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1E78-664F-45E3-B424-B439C4FE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D857-7828-45E2-9647-4C0613F2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07CB7-6B69-43E7-A365-24CA671F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FE21D-231E-43EB-8D0D-73F66516C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A308-91D5-4ADA-90E7-D3AC845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5036-98B8-4521-AEA3-1F048167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C131-7DF2-4248-B34D-4D4A96B9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10AD-1A29-49BC-82E2-282BADCD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BAEB-DE6C-4BF4-A936-FDAFD00B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327D-4DE9-472C-A418-63EF821D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E361-CAD4-464D-AACE-F3E5C18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4A93-518F-458E-B476-B995A4E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97D4-BCD1-4112-98A5-9985A30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27AA-D398-4958-AB69-F998448B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58A6-5000-431D-B464-16DDC3A5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323B-B4CB-49EF-954C-F88C56B7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A9A4-4492-4597-B07E-2B12939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EFAB-DF96-4DC1-BD0B-51D0931D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6B2A-0C02-4147-B46C-F0117CEAB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491C-8FB0-4B50-B5AE-E48BF616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64875-FD28-423F-99F7-F5D5B898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11C2-0C5B-4424-9DAA-65EA975D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C98E-789E-42F2-BA0E-10388AE3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163-F795-4431-9E21-899D9A32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2A40-0BB7-465E-A143-794FC29F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E805-F9E8-42A0-B914-92509A4E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6953-6F01-4D95-A3B3-D90FC1EDC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32F2-E162-48FC-B51C-2801E2652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8287D-95A6-4AA3-B7D7-CFC436FA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1EE77-E7BC-419A-92A7-60DECB78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27672-58AD-4CEF-B47E-43465967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2361-D7D2-4C3D-A0BF-9260686C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9382C-6D30-4062-A3D8-1559DAE5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84F14-B331-4385-8183-48BEFE3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1945-0482-49FD-A858-F722BE99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4F415-9F91-4377-B37E-13891994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0929B-1632-4F35-8A98-7C84147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6469-404A-400A-9534-F6154DD0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EF4-6C76-4D5E-90EB-D439D093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ACD-20A2-4665-8C4D-20A13F0B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85A3E-E9C1-4C22-B80D-FA56262C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C6076-705D-4382-9FE5-CCB282A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E3A7-A12F-4431-92BD-1FC60CE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CBF2-C2AF-4772-BA11-87223DC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F555-A5A0-4766-B9E9-453A21E3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C1EB9-C806-4FBA-B4D7-C1A27E1C7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C2B24-8DC0-4430-8163-CFB675EE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8CD82-DFF2-4747-B6EA-6066E7E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7D30-5DC1-4699-9C32-111D94D3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5E43-5E40-48AC-A78B-17497CF6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934DE-1C33-4FAD-A311-85F3A23D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4FF9-27C9-4C71-B941-97F23A8C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3030-9FA9-4F49-9D7A-10B3D4371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96D9-67F1-4CB0-961B-346686E54B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2EA4-7140-4651-9755-83EF9B097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9022-4668-4558-920E-C28AA08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3D4E-974C-409B-BBB4-3E9016C3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BAF160-199B-4E54-A763-D6A1ADFA3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037045"/>
              </p:ext>
            </p:extLst>
          </p:nvPr>
        </p:nvGraphicFramePr>
        <p:xfrm>
          <a:off x="1204686" y="719666"/>
          <a:ext cx="101745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22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687976-9E40-4ACF-AA45-4D8669788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901260"/>
              </p:ext>
            </p:extLst>
          </p:nvPr>
        </p:nvGraphicFramePr>
        <p:xfrm>
          <a:off x="1204686" y="719666"/>
          <a:ext cx="101745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0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B624-5DC0-4D35-9AB5-245C1D8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8900-7823-44F6-A1C7-8D491827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</dc:creator>
  <cp:lastModifiedBy>Ishan</cp:lastModifiedBy>
  <cp:revision>17</cp:revision>
  <dcterms:created xsi:type="dcterms:W3CDTF">2018-10-18T00:35:52Z</dcterms:created>
  <dcterms:modified xsi:type="dcterms:W3CDTF">2018-10-18T01:25:54Z</dcterms:modified>
</cp:coreProperties>
</file>