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0DA9-6F7A-4F40-933D-4EFD1D70B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14D34-4819-4A43-B8BD-80FFC45C0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F152-16FC-4B51-9F23-A0CA4E07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3D512-6AE6-494B-B1C4-2E32239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BA18-FB44-4D0C-A79E-E076C55C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C0F9-42F8-4E86-AC29-D12E21E4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8E271-65BB-45A4-89AC-8077B0A4F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81A0-DF3A-4B16-823D-3855724D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CA75-D54F-48DC-8DB1-BA8CA8E0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A3F4-13D9-4B18-9252-54616E90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CA8FA-658E-4839-9C30-AEEE9BC82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EB8BE-B7E3-4853-BA53-13430B80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3742-9506-461E-B6A9-5AE4C6AB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3327-9F16-4FB6-AA65-068646EF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AF00-C1CF-4B60-8A78-A561B5E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7C1B-E2B7-40A4-85D3-2C2B4082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6016-8025-4788-A372-CA12255F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166F-E018-4593-8D5E-B15F00F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3FF7-D33C-45DD-BA3F-8C8C7201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64E4-B720-44AA-BE8C-77A87A5B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2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1FFD-3886-4E62-AB3D-33C2D6EC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100C4-50A8-43DC-93CF-616232A3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3C79-CF47-4453-9A70-14FA8429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C06F-39F7-40AA-9F93-A5B2F923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B101-C2ED-4C01-8312-9A95D341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59A1-B890-4C52-8DAC-4B39640D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2BCF-C5B9-4F69-94E1-2FF41E508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2D680-BF0F-434D-BE05-91E925AAD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73D8-F795-4E0F-BA54-8ABF7062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28769-C3DC-4C1A-A78F-5CD0890D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81731-ED31-4EF0-88C2-4841CFAA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8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5A54-5A1B-4F1A-8D3E-405343BD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AAEEF-F3FC-438B-AB73-6C4A2E49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115BE-DDF1-42DD-B2BD-0EAFC7717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0CACF-22F5-4014-9062-E87504EA0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8F193-ECF9-4914-9320-17AE13C1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FF663-D36C-469D-9734-72ADBAD3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47FC4-C296-4D3B-B12F-BF71E7DB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4C6F3-FD46-44F8-9C5F-49AC898A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06E6-2527-4CE6-8501-A6BBFDA6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BAE0C-E55F-4812-9045-EFC04832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1A07-E65F-4BB3-8AF7-90C50DEF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874E-F81F-4B0C-A995-B09745CE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E6F35-1436-44D7-8196-9D940D72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6F607-A95D-42C1-91B1-5196C546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917AC-599E-4B2E-AE29-7022D392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43FC-3AC8-451D-A187-0B0BA080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00A1F-31BD-4CEE-AF06-8921FDAC7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97DCC-BBBC-48DE-9961-5D896008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0397A-6892-4318-88BC-311F6789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EBEAA-C528-4331-96CE-E02A3A40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2AFF7-4C2B-44F3-B2EA-C7DFD292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F51A-9511-4189-9F27-292DCCDC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9028E-3249-45DB-A340-3F11D968C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EF215-F2E7-47D4-A424-F0752AEBB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0EDFD-F3BD-4BDB-A08A-77ED971A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6D12F-0FA3-4F19-8DA7-02F40099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C1F90-3F2B-48A8-97F3-1BB0237A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479AD-CED7-4D99-BE6C-E7B418D4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C03C9-DF74-4188-B5B3-E2D57FE3C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566B-FCD7-441E-AE96-83F8179F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2661-DB1C-4358-910B-8246728EFF2E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B5D4-D713-4336-8A5D-C9527DA2B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E5DE6-9673-4667-A0AC-7CCA8A27B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7F3F-ABB7-475C-A870-40B1B1B1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1427-8AEA-41B8-876C-17A83FC88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2A578-172D-48D8-BB89-328FD3618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5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5.googleusercontent.com/DOE_Yn0dAJ-HqoKeM_q0cLO_L6PjH3nV_gm6nksCu1471tS-Zy0lrfVCORayMcwZd07zJAigFNgztIBc-QUZV5U1mzj-X71bRkNpVe5y4a6RoxcEx5BUe1DxfzcOQQ3k9CdCheS5PFg">
            <a:extLst>
              <a:ext uri="{FF2B5EF4-FFF2-40B4-BE49-F238E27FC236}">
                <a16:creationId xmlns:a16="http://schemas.microsoft.com/office/drawing/2014/main" id="{BC0F9570-E28A-42EA-A70E-92C75DB7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18" y="942975"/>
            <a:ext cx="25908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44DD53-3B35-4552-9C59-DB8F405987FB}"/>
              </a:ext>
            </a:extLst>
          </p:cNvPr>
          <p:cNvSpPr/>
          <p:nvPr/>
        </p:nvSpPr>
        <p:spPr>
          <a:xfrm>
            <a:off x="7223524" y="1410825"/>
            <a:ext cx="4198776" cy="438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 Transform and Assembly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EC5094-0830-4696-AE96-C7CAF70F1E43}"/>
              </a:ext>
            </a:extLst>
          </p:cNvPr>
          <p:cNvSpPr/>
          <p:nvPr/>
        </p:nvSpPr>
        <p:spPr>
          <a:xfrm>
            <a:off x="7223524" y="2264561"/>
            <a:ext cx="4198776" cy="438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Assembly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FA97E6-BE39-4AE8-AD02-5ACA7857A1CA}"/>
              </a:ext>
            </a:extLst>
          </p:cNvPr>
          <p:cNvSpPr/>
          <p:nvPr/>
        </p:nvSpPr>
        <p:spPr>
          <a:xfrm>
            <a:off x="7223524" y="2899027"/>
            <a:ext cx="4198776" cy="438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Rasterization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1610A1-1F5D-4DD0-B614-5FA4A7F26E96}"/>
              </a:ext>
            </a:extLst>
          </p:cNvPr>
          <p:cNvSpPr/>
          <p:nvPr/>
        </p:nvSpPr>
        <p:spPr>
          <a:xfrm>
            <a:off x="7223524" y="3429000"/>
            <a:ext cx="4198776" cy="438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Pixel Shading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111FEC-89A5-42BF-B3FE-5B6F8FD82EFB}"/>
              </a:ext>
            </a:extLst>
          </p:cNvPr>
          <p:cNvSpPr/>
          <p:nvPr/>
        </p:nvSpPr>
        <p:spPr>
          <a:xfrm>
            <a:off x="7223524" y="5312545"/>
            <a:ext cx="4198776" cy="438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Updating frame buffer</a:t>
            </a:r>
          </a:p>
        </p:txBody>
      </p:sp>
    </p:spTree>
    <p:extLst>
      <p:ext uri="{BB962C8B-B14F-4D97-AF65-F5344CB8AC3E}">
        <p14:creationId xmlns:p14="http://schemas.microsoft.com/office/powerpoint/2010/main" val="82849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Srinivas, Anantha Krishnagiri</dc:creator>
  <cp:lastModifiedBy>Srinivas, Anantha Krishnagiri</cp:lastModifiedBy>
  <cp:revision>1</cp:revision>
  <dcterms:created xsi:type="dcterms:W3CDTF">2018-10-17T17:19:53Z</dcterms:created>
  <dcterms:modified xsi:type="dcterms:W3CDTF">2018-10-17T17:22:25Z</dcterms:modified>
</cp:coreProperties>
</file>