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15x15x15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23.54</c:v>
                </c:pt>
                <c:pt idx="2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A-4CF3-AADC-F1C177581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10.72</c:v>
                </c:pt>
                <c:pt idx="2">
                  <c:v>9.2799999999999994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A-4CF3-AADC-F1C177581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7.22</c:v>
                </c:pt>
                <c:pt idx="2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A-4CF3-AADC-F1C177581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20x20x20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26.7</c:v>
                </c:pt>
                <c:pt idx="2">
                  <c:v>25.21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7-4D68-9859-2C54B257C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21.2</c:v>
                </c:pt>
                <c:pt idx="2">
                  <c:v>14.85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7-4D68-9859-2C54B257CE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5.5</c:v>
                </c:pt>
                <c:pt idx="2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F7-4D68-9859-2C54B257C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25x25x25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24.35</c:v>
                </c:pt>
                <c:pt idx="2">
                  <c:v>18.559999999999999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9-44C2-88A8-21C716EB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16.079999999999998</c:v>
                </c:pt>
                <c:pt idx="2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9-44C2-88A8-21C716EBB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2.71</c:v>
                </c:pt>
                <c:pt idx="2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9-44C2-88A8-21C716EBB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ED0-960E-40CC-83B0-40CC7F2D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9CE8-37FD-449A-81FA-7B3D5E9D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58D-420C-4817-BA95-9BFBD35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C70-4D96-4967-8C84-C4234434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A59D-3654-4429-B1D6-7E159A58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13E-3B06-4681-B919-490F90E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D58C-9692-4A97-928D-1457F78E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3236-7602-4E8F-A2B4-648A0D1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3E3B-EDBA-4C2D-910C-C0D59DA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8B00-FB3C-4964-89A8-517C20E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3D1D3-5A01-4E98-8C67-13381CFC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E524-1CE7-41A8-8A52-E347207D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89B2-F254-486F-9290-267558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5BC-180D-4FC9-8724-6B1E10B3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DBC6-3D1A-4506-A96A-32946187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B2D1-DF60-4EAC-BF40-7D3BCC13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82DF-5D05-4E9D-A5AE-3F09260F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D663-547A-4C16-A934-BFBA0AE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9FA8-8411-47CF-8153-B873FFD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196E-58F7-4219-98F6-4D88D22B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B1A9-3ED0-4013-82F5-A4FBE4DE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AFD-5298-4DB9-A9B4-26EE2B64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3B72-C9FD-4259-A842-851119B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4345-1A58-47A4-9D42-AE4D1FBE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A3D-F55C-48CF-8621-BB86CDD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C21-8265-4AE2-B538-5D16CB3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3908-F46F-4384-BAE8-E6437B3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F7FC-AA33-4F0E-9C4D-9E4E6706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A3CC-27CA-4527-882D-4A587AD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245E-13F3-4108-ADE9-B40505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74BD-ED9D-48A5-8749-B3548EFB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2B1-9DED-449B-9388-90ABCE07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7B8A-B960-4848-A776-4F9B8506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BA14-269C-441D-87AA-487348ED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DE917-37AC-4835-9338-7A5F5CA1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66266-043C-40D7-AFC9-E9C7E666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7D2D-8A93-422E-BF9F-BA270FCE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0F5D-3505-4203-AA73-F20D902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636B-106B-4B1A-B864-7CA8AD4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8DF4-4D9F-4E5E-A0BA-502B1C56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1D65-1220-4A3A-B0DD-6F4E2F07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A3014-142A-4CDB-9421-102FE37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A875A-A65C-4061-B223-063F1C0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B8F95-A20F-461B-9360-E6984D0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0F56E-8DAA-4BD4-9E5E-C8B2975A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9A3C0-E3E7-4A76-B67B-825A3D4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838E-0C33-4D1D-BB3E-B0DCE4A9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88BB-77CF-4467-97A7-D583C631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49A3-7563-4DD1-BADD-86DCC631B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7BEF-8152-4198-9228-DDC8699C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C2BD-CE3A-4C57-9C77-7B54C5A3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57C7-C7E6-4BB1-A436-91078D94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95B-2AC8-481F-B0E1-0E1097D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7D2CF-B3A4-48B5-85A1-023DF3FC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0365-2BB2-439D-8112-43AC9121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C827-0895-4058-A3B2-A6240E6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6632-2DDD-411A-9899-9D15256A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DD44-AF0C-419C-A9C6-2C4DAE3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260C6-F3E8-4B39-8308-2308BAD6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F643-6583-4686-B1E6-CF451935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2EA-6653-484A-AAD8-C8D6AA8F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00CE-ACEE-4231-8ACB-5D1B06DED48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91AB-EC2D-4C2C-BA58-7D61E2DA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1D11-AF4D-4806-90E7-97828B736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FB7935-B724-41EC-A46D-90A37D73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142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9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BC9EFC-D559-4FEF-B34F-15CA8378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7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0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5817A-F9D2-42E4-8C63-18298DEE0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8733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2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</dc:creator>
  <cp:lastModifiedBy>Ishan</cp:lastModifiedBy>
  <cp:revision>11</cp:revision>
  <dcterms:created xsi:type="dcterms:W3CDTF">2018-10-26T20:06:50Z</dcterms:created>
  <dcterms:modified xsi:type="dcterms:W3CDTF">2018-10-28T03:29:26Z</dcterms:modified>
</cp:coreProperties>
</file>