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65537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65537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0b655371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0b655371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0b655371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0b655371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0b655371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0b655371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02699aa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02699aa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02699aaa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02699aaa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02699aaa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02699aaa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02699aaa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02699aaa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500" y="1299225"/>
            <a:ext cx="5510150" cy="24749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1464266" y="1402825"/>
            <a:ext cx="542675" cy="573400"/>
          </a:xfrm>
          <a:custGeom>
            <a:rect b="b" l="l" r="r" t="t"/>
            <a:pathLst>
              <a:path extrusionOk="0" h="22936" w="21707">
                <a:moveTo>
                  <a:pt x="21707" y="0"/>
                </a:moveTo>
                <a:cubicBezTo>
                  <a:pt x="18089" y="2321"/>
                  <a:pt x="92" y="10103"/>
                  <a:pt x="0" y="13926"/>
                </a:cubicBezTo>
                <a:cubicBezTo>
                  <a:pt x="-92" y="17749"/>
                  <a:pt x="17629" y="21434"/>
                  <a:pt x="21155" y="2293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6" name="Google Shape;56;p13"/>
          <p:cNvSpPr/>
          <p:nvPr/>
        </p:nvSpPr>
        <p:spPr>
          <a:xfrm>
            <a:off x="3123100" y="1781700"/>
            <a:ext cx="542696" cy="1474378"/>
          </a:xfrm>
          <a:custGeom>
            <a:rect b="b" l="l" r="r" t="t"/>
            <a:pathLst>
              <a:path extrusionOk="0" h="58571" w="22117">
                <a:moveTo>
                  <a:pt x="22117" y="0"/>
                </a:moveTo>
                <a:cubicBezTo>
                  <a:pt x="21298" y="7919"/>
                  <a:pt x="20888" y="37750"/>
                  <a:pt x="17202" y="47512"/>
                </a:cubicBezTo>
                <a:cubicBezTo>
                  <a:pt x="13516" y="57274"/>
                  <a:pt x="2867" y="56728"/>
                  <a:pt x="0" y="5857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7" name="Google Shape;57;p13"/>
          <p:cNvSpPr/>
          <p:nvPr/>
        </p:nvSpPr>
        <p:spPr>
          <a:xfrm>
            <a:off x="3921775" y="1781825"/>
            <a:ext cx="471025" cy="1474378"/>
          </a:xfrm>
          <a:custGeom>
            <a:rect b="b" l="l" r="r" t="t"/>
            <a:pathLst>
              <a:path extrusionOk="0" h="58571" w="18841">
                <a:moveTo>
                  <a:pt x="18841" y="0"/>
                </a:moveTo>
                <a:cubicBezTo>
                  <a:pt x="18022" y="7987"/>
                  <a:pt x="17066" y="38160"/>
                  <a:pt x="13926" y="47922"/>
                </a:cubicBezTo>
                <a:cubicBezTo>
                  <a:pt x="10786" y="57684"/>
                  <a:pt x="2321" y="56796"/>
                  <a:pt x="0" y="5857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8" name="Google Shape;58;p13"/>
          <p:cNvSpPr/>
          <p:nvPr/>
        </p:nvSpPr>
        <p:spPr>
          <a:xfrm>
            <a:off x="4679525" y="1781700"/>
            <a:ext cx="1843141" cy="1535947"/>
          </a:xfrm>
          <a:custGeom>
            <a:rect b="b" l="l" r="r" t="t"/>
            <a:pathLst>
              <a:path extrusionOk="0" h="61029" w="73992">
                <a:moveTo>
                  <a:pt x="73725" y="0"/>
                </a:moveTo>
                <a:cubicBezTo>
                  <a:pt x="72428" y="8943"/>
                  <a:pt x="78231" y="43485"/>
                  <a:pt x="65943" y="53656"/>
                </a:cubicBezTo>
                <a:cubicBezTo>
                  <a:pt x="53656" y="63828"/>
                  <a:pt x="10991" y="59800"/>
                  <a:pt x="0" y="6102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59" name="Google Shape;59;p13"/>
          <p:cNvCxnSpPr/>
          <p:nvPr/>
        </p:nvCxnSpPr>
        <p:spPr>
          <a:xfrm>
            <a:off x="2262950" y="1791925"/>
            <a:ext cx="0" cy="14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" name="Google Shape;60;p13"/>
          <p:cNvSpPr/>
          <p:nvPr/>
        </p:nvSpPr>
        <p:spPr>
          <a:xfrm>
            <a:off x="1464266" y="2012425"/>
            <a:ext cx="542675" cy="573400"/>
          </a:xfrm>
          <a:custGeom>
            <a:rect b="b" l="l" r="r" t="t"/>
            <a:pathLst>
              <a:path extrusionOk="0" h="22936" w="21707">
                <a:moveTo>
                  <a:pt x="21707" y="0"/>
                </a:moveTo>
                <a:cubicBezTo>
                  <a:pt x="18089" y="2321"/>
                  <a:pt x="92" y="10103"/>
                  <a:pt x="0" y="13926"/>
                </a:cubicBezTo>
                <a:cubicBezTo>
                  <a:pt x="-92" y="17749"/>
                  <a:pt x="17629" y="21434"/>
                  <a:pt x="21155" y="2293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1" name="Google Shape;61;p13"/>
          <p:cNvSpPr txBox="1"/>
          <p:nvPr/>
        </p:nvSpPr>
        <p:spPr>
          <a:xfrm>
            <a:off x="673415" y="1264213"/>
            <a:ext cx="13722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1. Boolean map</a:t>
            </a:r>
            <a:endParaRPr sz="1100"/>
          </a:p>
        </p:txBody>
      </p:sp>
      <p:sp>
        <p:nvSpPr>
          <p:cNvPr id="62" name="Google Shape;62;p13"/>
          <p:cNvSpPr txBox="1"/>
          <p:nvPr/>
        </p:nvSpPr>
        <p:spPr>
          <a:xfrm>
            <a:off x="1052282" y="1945490"/>
            <a:ext cx="13722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r>
              <a:rPr lang="en" sz="1100"/>
              <a:t>. Scan</a:t>
            </a:r>
            <a:endParaRPr sz="1100"/>
          </a:p>
        </p:txBody>
      </p:sp>
      <p:sp>
        <p:nvSpPr>
          <p:cNvPr id="63" name="Google Shape;63;p13"/>
          <p:cNvSpPr txBox="1"/>
          <p:nvPr/>
        </p:nvSpPr>
        <p:spPr>
          <a:xfrm>
            <a:off x="1363738" y="2940613"/>
            <a:ext cx="13722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r>
              <a:rPr lang="en" sz="1100"/>
              <a:t>. Scatter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338" y="1047750"/>
            <a:ext cx="679132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38" y="700075"/>
            <a:ext cx="732472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75" y="1095375"/>
            <a:ext cx="65722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575" y="700088"/>
            <a:ext cx="519112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44049" l="901" r="0" t="0"/>
          <a:stretch/>
        </p:blipFill>
        <p:spPr>
          <a:xfrm>
            <a:off x="2204573" y="809305"/>
            <a:ext cx="4783101" cy="915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 rotWithShape="1">
          <a:blip r:embed="rId4">
            <a:alphaModFix/>
          </a:blip>
          <a:srcRect b="27530" l="0" r="0" t="0"/>
          <a:stretch/>
        </p:blipFill>
        <p:spPr>
          <a:xfrm>
            <a:off x="2199698" y="1771955"/>
            <a:ext cx="4783102" cy="9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9693" y="2821010"/>
            <a:ext cx="4783099" cy="13706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8"/>
          <p:cNvCxnSpPr/>
          <p:nvPr/>
        </p:nvCxnSpPr>
        <p:spPr>
          <a:xfrm flipH="1" rot="10800000">
            <a:off x="2203650" y="1750325"/>
            <a:ext cx="4792500" cy="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2" name="Google Shape;92;p18"/>
          <p:cNvCxnSpPr/>
          <p:nvPr/>
        </p:nvCxnSpPr>
        <p:spPr>
          <a:xfrm flipH="1" rot="10800000">
            <a:off x="2195163" y="2790220"/>
            <a:ext cx="4792500" cy="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3" name="Google Shape;93;p18"/>
          <p:cNvCxnSpPr>
            <a:stCxn id="88" idx="0"/>
            <a:endCxn id="90" idx="2"/>
          </p:cNvCxnSpPr>
          <p:nvPr/>
        </p:nvCxnSpPr>
        <p:spPr>
          <a:xfrm flipH="1">
            <a:off x="4591324" y="809305"/>
            <a:ext cx="4800" cy="338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8"/>
          <p:cNvSpPr/>
          <p:nvPr/>
        </p:nvSpPr>
        <p:spPr>
          <a:xfrm>
            <a:off x="3890525" y="1428450"/>
            <a:ext cx="487800" cy="343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3331100" y="1428450"/>
            <a:ext cx="487800" cy="343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2771675" y="1428450"/>
            <a:ext cx="487800" cy="343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2212250" y="1428450"/>
            <a:ext cx="487800" cy="343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3331100" y="2450002"/>
            <a:ext cx="487800" cy="343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2212250" y="2450002"/>
            <a:ext cx="487800" cy="343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2207375" y="3871073"/>
            <a:ext cx="487800" cy="343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4811075" y="3866197"/>
            <a:ext cx="487800" cy="343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125" y="355121"/>
            <a:ext cx="46958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7400" y="1717433"/>
            <a:ext cx="471487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3125" y="3041646"/>
            <a:ext cx="4743450" cy="1228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9"/>
          <p:cNvCxnSpPr/>
          <p:nvPr/>
        </p:nvCxnSpPr>
        <p:spPr>
          <a:xfrm>
            <a:off x="2492075" y="1658671"/>
            <a:ext cx="4639200" cy="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9"/>
          <p:cNvCxnSpPr/>
          <p:nvPr/>
        </p:nvCxnSpPr>
        <p:spPr>
          <a:xfrm>
            <a:off x="2492075" y="3011101"/>
            <a:ext cx="4639200" cy="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325" y="152400"/>
            <a:ext cx="5799826" cy="21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4800" y="2640975"/>
            <a:ext cx="4368874" cy="15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