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8E0-D7C0-40FC-86E1-36F0D251F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553D-0456-4AD8-B813-30143749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0A42-EEFF-4E64-AAF1-E324D8D4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93BA-F76E-4A81-AAED-5F3B629D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EAAD-7102-44A4-BD30-DE461DAA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98C-62F9-405A-9FFC-C9055875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3A507-C1D6-4C93-8C55-498CE3B9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F3F3-ACFA-4A48-84AE-8587895E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0C5E-2A3E-43D5-A0E8-92831857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0D84C-04C2-44AC-A036-DE5E5AF7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14AD5-45F1-4481-934A-EEA8E142D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6BE4B-D80B-4773-B95A-E31F50D90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6500-E749-459C-BEC2-902AD19F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067F-25FE-4160-AA4A-C3D7661C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58F3-3E76-4A34-B0FF-4FAD6A55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631-24F3-4A73-87B4-CDB26716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46AA-26A7-4627-8B08-58AC749C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FB9A-B74A-47D1-BFFD-1ABD47C4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3D06-7D86-4CEB-ACE0-875E5949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88C8-3DBF-4CD0-ADDE-508B07C5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4549-9575-4126-BAAC-343DB959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42FB-EA65-4C06-BB3F-ED8D2423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69B5-37D6-4DC2-8B74-016EE06E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0E6C-2588-4A4B-B381-616D46DE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1E96-FF9A-4ED7-9047-80F297E1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4E01-4896-4518-A1B5-767FE388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A3AE-928A-489E-9A8B-0837156F8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ED7FF-D69C-47B1-9E0A-19D5F10B9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78D1B-5872-4AAA-9A71-D9835BBA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728CB-E603-41D0-AC94-4188691C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91BA-9CD9-4D35-A718-91BEA58C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84A-4022-4856-81A9-FA20E514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EFF3E-AACE-44C7-8DDD-1F8EFBE49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1155-E854-4D30-8BA2-36E0021D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BD324-22AA-48EB-A95A-6F72934A4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E58A-F700-44B8-9BF2-AEE2DA168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09217-8207-4BA9-BB70-476FAF99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7C52A-BBF1-4E25-BCD3-A72D7AE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E5EA6-CCE5-4342-8086-CFC15C63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CE26-CA90-40B0-B7F2-292B76F9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0370A-E789-4321-88CD-DF4115EA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D4E7-CC16-4FAF-8EE4-3B12EFAC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442D7-2E29-4CB7-8929-4715D4B7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0F03-8902-48D1-8657-50C4DCB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79CC-972B-4ABE-AB71-D1996DBB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AD042-839D-4522-9045-DE43F79D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79F7-76C4-4342-95FE-13D3A655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5C46-8E6A-4C50-A4A6-8953854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9D4B3-BF2D-4772-9D3A-131377FD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E934-28D5-454C-A34F-3CD08DC7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6F75-61C6-48F8-9B7A-0ED4A14C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340E-F8CB-4AAA-B99A-D487A818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002E-5A9D-4749-AA90-74258DC1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A6DA0-6BCA-469B-A57F-18D53DA8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1158-5A0C-4781-B958-5DADFD9F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C100-AC94-4556-BCE1-95C83F2E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7257-F158-487C-B3F0-46E84A6E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5EA0F-3713-4618-90E9-A0B59AA4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9580F-7D19-49C0-84F1-4A509690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2A51-2384-491F-A7D3-73B8F29E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66D4-EAEC-49F5-B9A8-377F0F7C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0CFE-59E4-477B-85AE-3ACCD528A9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9A45-8519-4CD4-B326-E63FFEDC5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E132-7635-4C2B-BBF8-5A5BC34BF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54A-E493-47D2-B6F6-69BE5DC3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light, green, red&#10;&#10;Description automatically generated">
            <a:extLst>
              <a:ext uri="{FF2B5EF4-FFF2-40B4-BE49-F238E27FC236}">
                <a16:creationId xmlns:a16="http://schemas.microsoft.com/office/drawing/2014/main" id="{13F59B08-941F-4BB1-B5C5-73858A043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DFD9CE-6C43-4CE1-B9A7-1CB0A6EA27D6}"/>
              </a:ext>
            </a:extLst>
          </p:cNvPr>
          <p:cNvSpPr/>
          <p:nvPr/>
        </p:nvSpPr>
        <p:spPr>
          <a:xfrm>
            <a:off x="3085355" y="3271745"/>
            <a:ext cx="961595" cy="227125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refraction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CC98E-9D75-4292-94E3-D59A56849B85}"/>
              </a:ext>
            </a:extLst>
          </p:cNvPr>
          <p:cNvSpPr/>
          <p:nvPr/>
        </p:nvSpPr>
        <p:spPr>
          <a:xfrm>
            <a:off x="3085354" y="3579801"/>
            <a:ext cx="961595" cy="227125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reflection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FC916C-48BD-4E1A-A1F9-0F45FE38F240}"/>
              </a:ext>
            </a:extLst>
          </p:cNvPr>
          <p:cNvSpPr/>
          <p:nvPr/>
        </p:nvSpPr>
        <p:spPr>
          <a:xfrm>
            <a:off x="3085355" y="2947713"/>
            <a:ext cx="961595" cy="243101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Fresnel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C306C3-022F-470A-A94A-CB59ED842F94}"/>
              </a:ext>
            </a:extLst>
          </p:cNvPr>
          <p:cNvSpPr/>
          <p:nvPr/>
        </p:nvSpPr>
        <p:spPr>
          <a:xfrm>
            <a:off x="7912266" y="3506183"/>
            <a:ext cx="1146929" cy="346589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global illumination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9C5BDA-C4BC-4F9C-8D2C-4842BB693362}"/>
              </a:ext>
            </a:extLst>
          </p:cNvPr>
          <p:cNvSpPr/>
          <p:nvPr/>
        </p:nvSpPr>
        <p:spPr>
          <a:xfrm>
            <a:off x="5141781" y="2999577"/>
            <a:ext cx="1051068" cy="227125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mesh loading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FAF334-A4F1-45C7-842F-5504E2221CE3}"/>
              </a:ext>
            </a:extLst>
          </p:cNvPr>
          <p:cNvSpPr/>
          <p:nvPr/>
        </p:nvSpPr>
        <p:spPr>
          <a:xfrm>
            <a:off x="5141781" y="3279058"/>
            <a:ext cx="1051068" cy="227125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octree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2FB6CD-B685-4D95-8322-295E81E8C312}"/>
              </a:ext>
            </a:extLst>
          </p:cNvPr>
          <p:cNvSpPr/>
          <p:nvPr/>
        </p:nvSpPr>
        <p:spPr>
          <a:xfrm>
            <a:off x="7912266" y="3201629"/>
            <a:ext cx="1146929" cy="227125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ideal diffuse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C59BD3-DFB6-49BE-9698-641D09AE87A1}"/>
              </a:ext>
            </a:extLst>
          </p:cNvPr>
          <p:cNvSpPr/>
          <p:nvPr/>
        </p:nvSpPr>
        <p:spPr>
          <a:xfrm>
            <a:off x="3793038" y="6146510"/>
            <a:ext cx="4605923" cy="322503"/>
          </a:xfrm>
          <a:prstGeom prst="roundRect">
            <a:avLst>
              <a:gd name="adj" fmla="val 21862"/>
            </a:avLst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latin typeface="Consolas" panose="020B0609020204030204" pitchFamily="49" charset="0"/>
              </a:rPr>
              <a:t>But wait, there’s more!</a:t>
            </a:r>
          </a:p>
          <a:p>
            <a:pPr algn="ctr"/>
            <a:r>
              <a:rPr lang="en-US" sz="1000" dirty="0">
                <a:latin typeface="Consolas" panose="020B0609020204030204" pitchFamily="49" charset="0"/>
              </a:rPr>
              <a:t>Stream compaction, material sorting, and first-bounce caching</a:t>
            </a:r>
            <a:endParaRPr lang="en-US" sz="1000" i="1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D8E46E-587F-4A8D-BCBF-C4B5C98DCC91}"/>
              </a:ext>
            </a:extLst>
          </p:cNvPr>
          <p:cNvCxnSpPr>
            <a:cxnSpLocks/>
          </p:cNvCxnSpPr>
          <p:nvPr/>
        </p:nvCxnSpPr>
        <p:spPr>
          <a:xfrm>
            <a:off x="4046949" y="3069263"/>
            <a:ext cx="1864205" cy="117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E3711-E7B8-4378-9A47-783775BD2BB5}"/>
              </a:ext>
            </a:extLst>
          </p:cNvPr>
          <p:cNvCxnSpPr>
            <a:cxnSpLocks/>
          </p:cNvCxnSpPr>
          <p:nvPr/>
        </p:nvCxnSpPr>
        <p:spPr>
          <a:xfrm>
            <a:off x="4046948" y="3385307"/>
            <a:ext cx="1654037" cy="107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BEF91D-9282-4079-98D4-F25BD255DA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46949" y="3693364"/>
            <a:ext cx="627116" cy="42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89C816-75E3-469A-BCD7-D128EBA9294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31415" y="3852772"/>
            <a:ext cx="954316" cy="15995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DA7C14-9DA8-4474-B25C-CB59D0052F8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80382" y="3315192"/>
            <a:ext cx="431884" cy="909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4220CF-F2BC-4B9E-8C3A-D8FFC81AA4C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92849" y="3392621"/>
            <a:ext cx="281695" cy="30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4C7046-FA62-4C13-A160-59E2E238189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192849" y="3113140"/>
            <a:ext cx="431884" cy="46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1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Oppenheim, Jonas Nangle</dc:creator>
  <cp:lastModifiedBy>Oppenheim, Jonas Nangle</cp:lastModifiedBy>
  <cp:revision>1</cp:revision>
  <dcterms:created xsi:type="dcterms:W3CDTF">2021-10-08T17:58:29Z</dcterms:created>
  <dcterms:modified xsi:type="dcterms:W3CDTF">2021-10-08T18:12:32Z</dcterms:modified>
</cp:coreProperties>
</file>