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1D6C-99A5-FBD2-4EC2-80387938CAB8}" v="527" dt="2019-12-07T17:04:58.365"/>
    <p1510:client id="{630C829A-6F44-B4B9-FAD7-072297791831}" v="81" dt="2019-12-07T03:18:37.738"/>
    <p1510:client id="{6B9D5F2A-C429-436B-ACAC-2F30C53E5E2C}" v="831" dt="2019-12-01T21:41:31.582"/>
    <p1510:client id="{711F667F-C1E1-E8F9-F18C-AB25E264CB0E}" v="7" dt="2019-12-07T16:38:52.201"/>
    <p1510:client id="{80A8C80C-7774-CB68-C3DB-260AC51A1926}" v="426" dt="2019-12-06T02:07:20.593"/>
    <p1510:client id="{A2E63636-20F2-A198-A98A-56E918F79138}" v="1203" dt="2019-12-07T17:11:29.897"/>
    <p1510:client id="{A6ED2399-4C58-5744-308B-1EAC59E645F3}" v="78" dt="2019-12-06T20:25:49.717"/>
    <p1510:client id="{B6150F9B-C535-2777-C9C7-709174A31A6F}" v="657" dt="2019-12-07T09:12:19.318"/>
    <p1510:client id="{C9BD2276-F731-5A03-94F4-0408523B3EA8}" v="66" dt="2019-12-07T16:27:48.664"/>
    <p1510:client id="{D2B8AAED-0946-7980-5506-C14C587CCBCC}" v="26" dt="2019-12-07T02:55:16.506"/>
    <p1510:client id="{FD3E9B63-A7D0-3B5B-A7EE-6D4B39019C1F}" v="144" dt="2019-12-05T23:48:09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.WANG1@baruchmail.cuny.edu" userId="S::rui.wang1@baruchmail.cuny.edu::3bb2fe21-56e6-4e30-8c53-63138c6942f3" providerId="AD" clId="Web-{C9BD2276-F731-5A03-94F4-0408523B3EA8}"/>
    <pc:docChg chg="modSld">
      <pc:chgData name="RUI.WANG1@baruchmail.cuny.edu" userId="S::rui.wang1@baruchmail.cuny.edu::3bb2fe21-56e6-4e30-8c53-63138c6942f3" providerId="AD" clId="Web-{C9BD2276-F731-5A03-94F4-0408523B3EA8}" dt="2019-12-07T16:27:45.461" v="55"/>
      <pc:docMkLst>
        <pc:docMk/>
      </pc:docMkLst>
      <pc:sldChg chg="modSp">
        <pc:chgData name="RUI.WANG1@baruchmail.cuny.edu" userId="S::rui.wang1@baruchmail.cuny.edu::3bb2fe21-56e6-4e30-8c53-63138c6942f3" providerId="AD" clId="Web-{C9BD2276-F731-5A03-94F4-0408523B3EA8}" dt="2019-12-07T16:27:45.461" v="55"/>
        <pc:sldMkLst>
          <pc:docMk/>
          <pc:sldMk cId="3072923217" sldId="263"/>
        </pc:sldMkLst>
        <pc:graphicFrameChg chg="mod modGraphic">
          <ac:chgData name="RUI.WANG1@baruchmail.cuny.edu" userId="S::rui.wang1@baruchmail.cuny.edu::3bb2fe21-56e6-4e30-8c53-63138c6942f3" providerId="AD" clId="Web-{C9BD2276-F731-5A03-94F4-0408523B3EA8}" dt="2019-12-07T16:27:45.461" v="55"/>
          <ac:graphicFrameMkLst>
            <pc:docMk/>
            <pc:sldMk cId="3072923217" sldId="263"/>
            <ac:graphicFrameMk id="6" creationId="{4FDAE865-4E26-4EE9-B93B-CACBA51C75AB}"/>
          </ac:graphicFrameMkLst>
        </pc:graphicFrameChg>
      </pc:sldChg>
    </pc:docChg>
  </pc:docChgLst>
  <pc:docChgLst>
    <pc:chgData name="MINAH.PARK@baruchmail.cuny.edu" userId="S::minah.park@baruchmail.cuny.edu::6c60dae6-eb36-4884-8b0a-f5e646c5f403" providerId="AD" clId="Web-{A2E63636-20F2-A198-A98A-56E918F79138}"/>
    <pc:docChg chg="addSld delSld modSld sldOrd">
      <pc:chgData name="MINAH.PARK@baruchmail.cuny.edu" userId="S::minah.park@baruchmail.cuny.edu::6c60dae6-eb36-4884-8b0a-f5e646c5f403" providerId="AD" clId="Web-{A2E63636-20F2-A198-A98A-56E918F79138}" dt="2019-12-07T17:11:29.897" v="1147" actId="20577"/>
      <pc:docMkLst>
        <pc:docMk/>
      </pc:docMkLst>
      <pc:sldChg chg="modSp">
        <pc:chgData name="MINAH.PARK@baruchmail.cuny.edu" userId="S::minah.park@baruchmail.cuny.edu::6c60dae6-eb36-4884-8b0a-f5e646c5f403" providerId="AD" clId="Web-{A2E63636-20F2-A198-A98A-56E918F79138}" dt="2019-12-07T16:56:57.168" v="765" actId="20577"/>
        <pc:sldMkLst>
          <pc:docMk/>
          <pc:sldMk cId="109857222" sldId="256"/>
        </pc:sldMkLst>
        <pc:spChg chg="mod">
          <ac:chgData name="MINAH.PARK@baruchmail.cuny.edu" userId="S::minah.park@baruchmail.cuny.edu::6c60dae6-eb36-4884-8b0a-f5e646c5f403" providerId="AD" clId="Web-{A2E63636-20F2-A198-A98A-56E918F79138}" dt="2019-12-07T16:56:57.168" v="76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ord">
        <pc:chgData name="MINAH.PARK@baruchmail.cuny.edu" userId="S::minah.park@baruchmail.cuny.edu::6c60dae6-eb36-4884-8b0a-f5e646c5f403" providerId="AD" clId="Web-{A2E63636-20F2-A198-A98A-56E918F79138}" dt="2019-12-07T17:11:28.881" v="1145" actId="20577"/>
        <pc:sldMkLst>
          <pc:docMk/>
          <pc:sldMk cId="4172872520" sldId="257"/>
        </pc:sldMkLst>
        <pc:spChg chg="mod">
          <ac:chgData name="MINAH.PARK@baruchmail.cuny.edu" userId="S::minah.park@baruchmail.cuny.edu::6c60dae6-eb36-4884-8b0a-f5e646c5f403" providerId="AD" clId="Web-{A2E63636-20F2-A198-A98A-56E918F79138}" dt="2019-12-07T16:30:45.652" v="623" actId="20577"/>
          <ac:spMkLst>
            <pc:docMk/>
            <pc:sldMk cId="4172872520" sldId="257"/>
            <ac:spMk id="2" creationId="{2B56D740-6EED-4C11-A2BB-760A78E0507B}"/>
          </ac:spMkLst>
        </pc:spChg>
        <pc:spChg chg="mod">
          <ac:chgData name="MINAH.PARK@baruchmail.cuny.edu" userId="S::minah.park@baruchmail.cuny.edu::6c60dae6-eb36-4884-8b0a-f5e646c5f403" providerId="AD" clId="Web-{A2E63636-20F2-A198-A98A-56E918F79138}" dt="2019-12-07T17:11:28.881" v="1145" actId="20577"/>
          <ac:spMkLst>
            <pc:docMk/>
            <pc:sldMk cId="4172872520" sldId="257"/>
            <ac:spMk id="3" creationId="{19D01581-0B9E-412F-90D4-04D1D5A3B9F3}"/>
          </ac:spMkLst>
        </pc:spChg>
      </pc:sldChg>
      <pc:sldChg chg="addSp delSp modSp ord">
        <pc:chgData name="MINAH.PARK@baruchmail.cuny.edu" userId="S::minah.park@baruchmail.cuny.edu::6c60dae6-eb36-4884-8b0a-f5e646c5f403" providerId="AD" clId="Web-{A2E63636-20F2-A198-A98A-56E918F79138}" dt="2019-12-07T16:13:40.550" v="521"/>
        <pc:sldMkLst>
          <pc:docMk/>
          <pc:sldMk cId="2757714680" sldId="258"/>
        </pc:sldMkLst>
        <pc:spChg chg="add del mod">
          <ac:chgData name="MINAH.PARK@baruchmail.cuny.edu" userId="S::minah.park@baruchmail.cuny.edu::6c60dae6-eb36-4884-8b0a-f5e646c5f403" providerId="AD" clId="Web-{A2E63636-20F2-A198-A98A-56E918F79138}" dt="2019-12-07T16:13:27.331" v="511"/>
          <ac:spMkLst>
            <pc:docMk/>
            <pc:sldMk cId="2757714680" sldId="258"/>
            <ac:spMk id="3" creationId="{139B8577-9C28-4F44-9EA0-B385B73D2F81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13:40.550" v="521"/>
          <ac:spMkLst>
            <pc:docMk/>
            <pc:sldMk cId="2757714680" sldId="258"/>
            <ac:spMk id="7" creationId="{12F00D32-773A-4BD7-8962-BB0D5132F70C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13:39.237" v="520"/>
          <ac:spMkLst>
            <pc:docMk/>
            <pc:sldMk cId="2757714680" sldId="258"/>
            <ac:spMk id="10" creationId="{252CD73F-C36F-4FB7-9C6D-386952A260C7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13:37.800" v="519"/>
          <ac:spMkLst>
            <pc:docMk/>
            <pc:sldMk cId="2757714680" sldId="258"/>
            <ac:spMk id="11" creationId="{ED510F92-C79F-492F-9CC4-94172BD91D40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13:36.175" v="518"/>
          <ac:spMkLst>
            <pc:docMk/>
            <pc:sldMk cId="2757714680" sldId="258"/>
            <ac:spMk id="13" creationId="{085CCD18-23BC-44F8-B571-7487618770C0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13:34.909" v="517"/>
          <ac:spMkLst>
            <pc:docMk/>
            <pc:sldMk cId="2757714680" sldId="258"/>
            <ac:spMk id="19" creationId="{11927BA2-B240-4D41-BAA7-57C69A663078}"/>
          </ac:spMkLst>
        </pc:spChg>
        <pc:cxnChg chg="add del">
          <ac:chgData name="MINAH.PARK@baruchmail.cuny.edu" userId="S::minah.park@baruchmail.cuny.edu::6c60dae6-eb36-4884-8b0a-f5e646c5f403" providerId="AD" clId="Web-{A2E63636-20F2-A198-A98A-56E918F79138}" dt="2019-12-07T16:13:28.519" v="512"/>
          <ac:cxnSpMkLst>
            <pc:docMk/>
            <pc:sldMk cId="2757714680" sldId="258"/>
            <ac:cxnSpMk id="20" creationId="{91B9AE5F-0403-434A-AB8E-0F36F185047E}"/>
          </ac:cxnSpMkLst>
        </pc:cxnChg>
        <pc:cxnChg chg="add del">
          <ac:chgData name="MINAH.PARK@baruchmail.cuny.edu" userId="S::minah.park@baruchmail.cuny.edu::6c60dae6-eb36-4884-8b0a-f5e646c5f403" providerId="AD" clId="Web-{A2E63636-20F2-A198-A98A-56E918F79138}" dt="2019-12-07T16:13:29.909" v="513"/>
          <ac:cxnSpMkLst>
            <pc:docMk/>
            <pc:sldMk cId="2757714680" sldId="258"/>
            <ac:cxnSpMk id="21" creationId="{E5662A41-7E0F-4530-975B-8841E48DC023}"/>
          </ac:cxnSpMkLst>
        </pc:cxnChg>
        <pc:cxnChg chg="add del">
          <ac:chgData name="MINAH.PARK@baruchmail.cuny.edu" userId="S::minah.park@baruchmail.cuny.edu::6c60dae6-eb36-4884-8b0a-f5e646c5f403" providerId="AD" clId="Web-{A2E63636-20F2-A198-A98A-56E918F79138}" dt="2019-12-07T16:13:31.112" v="514"/>
          <ac:cxnSpMkLst>
            <pc:docMk/>
            <pc:sldMk cId="2757714680" sldId="258"/>
            <ac:cxnSpMk id="22" creationId="{473DBEC5-6A98-44B8-94CB-485E1CD8506E}"/>
          </ac:cxnSpMkLst>
        </pc:cxnChg>
        <pc:cxnChg chg="add del">
          <ac:chgData name="MINAH.PARK@baruchmail.cuny.edu" userId="S::minah.park@baruchmail.cuny.edu::6c60dae6-eb36-4884-8b0a-f5e646c5f403" providerId="AD" clId="Web-{A2E63636-20F2-A198-A98A-56E918F79138}" dt="2019-12-07T16:13:32.534" v="515"/>
          <ac:cxnSpMkLst>
            <pc:docMk/>
            <pc:sldMk cId="2757714680" sldId="258"/>
            <ac:cxnSpMk id="23" creationId="{4671166D-AB72-40AB-83BA-B753DCADFB3A}"/>
          </ac:cxnSpMkLst>
        </pc:cxnChg>
        <pc:cxnChg chg="add del">
          <ac:chgData name="MINAH.PARK@baruchmail.cuny.edu" userId="S::minah.park@baruchmail.cuny.edu::6c60dae6-eb36-4884-8b0a-f5e646c5f403" providerId="AD" clId="Web-{A2E63636-20F2-A198-A98A-56E918F79138}" dt="2019-12-07T16:13:33.784" v="516"/>
          <ac:cxnSpMkLst>
            <pc:docMk/>
            <pc:sldMk cId="2757714680" sldId="258"/>
            <ac:cxnSpMk id="24" creationId="{4126E104-FA43-454F-B557-308501CAFD6C}"/>
          </ac:cxnSpMkLst>
        </pc:cxnChg>
      </pc:sldChg>
      <pc:sldChg chg="modSp ord">
        <pc:chgData name="MINAH.PARK@baruchmail.cuny.edu" userId="S::minah.park@baruchmail.cuny.edu::6c60dae6-eb36-4884-8b0a-f5e646c5f403" providerId="AD" clId="Web-{A2E63636-20F2-A198-A98A-56E918F79138}" dt="2019-12-07T16:25:07.039" v="559" actId="20577"/>
        <pc:sldMkLst>
          <pc:docMk/>
          <pc:sldMk cId="3441043973" sldId="259"/>
        </pc:sldMkLst>
        <pc:spChg chg="mod">
          <ac:chgData name="MINAH.PARK@baruchmail.cuny.edu" userId="S::minah.park@baruchmail.cuny.edu::6c60dae6-eb36-4884-8b0a-f5e646c5f403" providerId="AD" clId="Web-{A2E63636-20F2-A198-A98A-56E918F79138}" dt="2019-12-07T16:25:07.039" v="559" actId="20577"/>
          <ac:spMkLst>
            <pc:docMk/>
            <pc:sldMk cId="3441043973" sldId="259"/>
            <ac:spMk id="2" creationId="{1A5BC32C-EC07-457A-B426-C8A3C16E9B1D}"/>
          </ac:spMkLst>
        </pc:spChg>
      </pc:sldChg>
      <pc:sldChg chg="addSp delSp modSp del">
        <pc:chgData name="MINAH.PARK@baruchmail.cuny.edu" userId="S::minah.park@baruchmail.cuny.edu::6c60dae6-eb36-4884-8b0a-f5e646c5f403" providerId="AD" clId="Web-{A2E63636-20F2-A198-A98A-56E918F79138}" dt="2019-12-07T16:14:30.097" v="522"/>
        <pc:sldMkLst>
          <pc:docMk/>
          <pc:sldMk cId="2647532724" sldId="260"/>
        </pc:sldMkLst>
        <pc:spChg chg="mod">
          <ac:chgData name="MINAH.PARK@baruchmail.cuny.edu" userId="S::minah.park@baruchmail.cuny.edu::6c60dae6-eb36-4884-8b0a-f5e646c5f403" providerId="AD" clId="Web-{A2E63636-20F2-A198-A98A-56E918F79138}" dt="2019-12-07T16:00:17.310" v="57" actId="20577"/>
          <ac:spMkLst>
            <pc:docMk/>
            <pc:sldMk cId="2647532724" sldId="260"/>
            <ac:spMk id="2" creationId="{D7EC6CBA-FDCB-406D-A7C8-519DA763E6F3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5:59:59.075" v="40" actId="14100"/>
          <ac:spMkLst>
            <pc:docMk/>
            <pc:sldMk cId="2647532724" sldId="260"/>
            <ac:spMk id="3" creationId="{3BB9FAAB-BA30-4000-8695-D33F116ACCC4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01:01.544" v="62"/>
          <ac:spMkLst>
            <pc:docMk/>
            <pc:sldMk cId="2647532724" sldId="260"/>
            <ac:spMk id="7" creationId="{AF06F0A3-567A-495C-9A0B-5145EAA8BC37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6:06:07.609" v="102" actId="1076"/>
          <ac:spMkLst>
            <pc:docMk/>
            <pc:sldMk cId="2647532724" sldId="260"/>
            <ac:spMk id="9" creationId="{CB342478-6714-461A-A262-ADFE2CFE5F7B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6:07:13.391" v="113" actId="1076"/>
          <ac:spMkLst>
            <pc:docMk/>
            <pc:sldMk cId="2647532724" sldId="260"/>
            <ac:spMk id="11" creationId="{DA6D9F1C-3385-4DCF-B8F1-80E6AE5FF622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6:08:52.579" v="336" actId="20577"/>
          <ac:spMkLst>
            <pc:docMk/>
            <pc:sldMk cId="2647532724" sldId="260"/>
            <ac:spMk id="13" creationId="{3A7BBAC3-9662-4650-819A-0105D303915E}"/>
          </ac:spMkLst>
        </pc:spChg>
        <pc:spChg chg="add del">
          <ac:chgData name="MINAH.PARK@baruchmail.cuny.edu" userId="S::minah.park@baruchmail.cuny.edu::6c60dae6-eb36-4884-8b0a-f5e646c5f403" providerId="AD" clId="Web-{A2E63636-20F2-A198-A98A-56E918F79138}" dt="2019-12-07T16:01:27.966" v="67"/>
          <ac:spMkLst>
            <pc:docMk/>
            <pc:sldMk cId="2647532724" sldId="260"/>
            <ac:spMk id="15" creationId="{92B0BF25-2C4C-4C7D-907A-677E7B34EB1D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6:07:04.375" v="112" actId="1076"/>
          <ac:spMkLst>
            <pc:docMk/>
            <pc:sldMk cId="2647532724" sldId="260"/>
            <ac:spMk id="17" creationId="{53AAB70F-BDDA-4A73-A923-02D1086965A7}"/>
          </ac:spMkLst>
        </pc:spChg>
        <pc:spChg chg="add mod">
          <ac:chgData name="MINAH.PARK@baruchmail.cuny.edu" userId="S::minah.park@baruchmail.cuny.edu::6c60dae6-eb36-4884-8b0a-f5e646c5f403" providerId="AD" clId="Web-{A2E63636-20F2-A198-A98A-56E918F79138}" dt="2019-12-07T16:07:24.141" v="115" actId="1076"/>
          <ac:spMkLst>
            <pc:docMk/>
            <pc:sldMk cId="2647532724" sldId="260"/>
            <ac:spMk id="19" creationId="{C154DBEA-3816-431A-BF09-4F4E1B3F8948}"/>
          </ac:spMkLst>
        </pc:spChg>
        <pc:picChg chg="mod">
          <ac:chgData name="MINAH.PARK@baruchmail.cuny.edu" userId="S::minah.park@baruchmail.cuny.edu::6c60dae6-eb36-4884-8b0a-f5e646c5f403" providerId="AD" clId="Web-{A2E63636-20F2-A198-A98A-56E918F79138}" dt="2019-12-07T16:06:26.812" v="108" actId="1076"/>
          <ac:picMkLst>
            <pc:docMk/>
            <pc:sldMk cId="2647532724" sldId="260"/>
            <ac:picMk id="5" creationId="{6E7D432B-77E4-4C34-BBDD-3BAEABF9BA2C}"/>
          </ac:picMkLst>
        </pc:picChg>
        <pc:cxnChg chg="add mod">
          <ac:chgData name="MINAH.PARK@baruchmail.cuny.edu" userId="S::minah.park@baruchmail.cuny.edu::6c60dae6-eb36-4884-8b0a-f5e646c5f403" providerId="AD" clId="Web-{A2E63636-20F2-A198-A98A-56E918F79138}" dt="2019-12-07T16:09:04.720" v="340" actId="1076"/>
          <ac:cxnSpMkLst>
            <pc:docMk/>
            <pc:sldMk cId="2647532724" sldId="260"/>
            <ac:cxnSpMk id="21" creationId="{88C2CE1D-F234-4FAC-8B23-D0EF63694F14}"/>
          </ac:cxnSpMkLst>
        </pc:cxnChg>
        <pc:cxnChg chg="add mod">
          <ac:chgData name="MINAH.PARK@baruchmail.cuny.edu" userId="S::minah.park@baruchmail.cuny.edu::6c60dae6-eb36-4884-8b0a-f5e646c5f403" providerId="AD" clId="Web-{A2E63636-20F2-A198-A98A-56E918F79138}" dt="2019-12-07T16:09:14.767" v="342" actId="1076"/>
          <ac:cxnSpMkLst>
            <pc:docMk/>
            <pc:sldMk cId="2647532724" sldId="260"/>
            <ac:cxnSpMk id="23" creationId="{8ED8F41A-39DE-45D7-9573-76E15B8EACA9}"/>
          </ac:cxnSpMkLst>
        </pc:cxnChg>
        <pc:cxnChg chg="add mod">
          <ac:chgData name="MINAH.PARK@baruchmail.cuny.edu" userId="S::minah.park@baruchmail.cuny.edu::6c60dae6-eb36-4884-8b0a-f5e646c5f403" providerId="AD" clId="Web-{A2E63636-20F2-A198-A98A-56E918F79138}" dt="2019-12-07T16:09:28.642" v="345" actId="1076"/>
          <ac:cxnSpMkLst>
            <pc:docMk/>
            <pc:sldMk cId="2647532724" sldId="260"/>
            <ac:cxnSpMk id="25" creationId="{5C42E956-1585-4111-87B9-C1D604130284}"/>
          </ac:cxnSpMkLst>
        </pc:cxnChg>
        <pc:cxnChg chg="add mod">
          <ac:chgData name="MINAH.PARK@baruchmail.cuny.edu" userId="S::minah.park@baruchmail.cuny.edu::6c60dae6-eb36-4884-8b0a-f5e646c5f403" providerId="AD" clId="Web-{A2E63636-20F2-A198-A98A-56E918F79138}" dt="2019-12-07T16:09:45.033" v="349" actId="14100"/>
          <ac:cxnSpMkLst>
            <pc:docMk/>
            <pc:sldMk cId="2647532724" sldId="260"/>
            <ac:cxnSpMk id="27" creationId="{723BC800-3E9E-4FED-8069-EBFECF9AEAFC}"/>
          </ac:cxnSpMkLst>
        </pc:cxnChg>
        <pc:cxnChg chg="add mod">
          <ac:chgData name="MINAH.PARK@baruchmail.cuny.edu" userId="S::minah.park@baruchmail.cuny.edu::6c60dae6-eb36-4884-8b0a-f5e646c5f403" providerId="AD" clId="Web-{A2E63636-20F2-A198-A98A-56E918F79138}" dt="2019-12-07T16:10:08.111" v="353" actId="1076"/>
          <ac:cxnSpMkLst>
            <pc:docMk/>
            <pc:sldMk cId="2647532724" sldId="260"/>
            <ac:cxnSpMk id="29" creationId="{BF5B64E1-5060-47DF-A145-37530792EE77}"/>
          </ac:cxnSpMkLst>
        </pc:cxnChg>
      </pc:sldChg>
      <pc:sldChg chg="ord">
        <pc:chgData name="MINAH.PARK@baruchmail.cuny.edu" userId="S::minah.park@baruchmail.cuny.edu::6c60dae6-eb36-4884-8b0a-f5e646c5f403" providerId="AD" clId="Web-{A2E63636-20F2-A198-A98A-56E918F79138}" dt="2019-12-07T16:22:18.022" v="530"/>
        <pc:sldMkLst>
          <pc:docMk/>
          <pc:sldMk cId="404144025" sldId="261"/>
        </pc:sldMkLst>
      </pc:sldChg>
      <pc:sldChg chg="ord">
        <pc:chgData name="MINAH.PARK@baruchmail.cuny.edu" userId="S::minah.park@baruchmail.cuny.edu::6c60dae6-eb36-4884-8b0a-f5e646c5f403" providerId="AD" clId="Web-{A2E63636-20F2-A198-A98A-56E918F79138}" dt="2019-12-07T16:22:22.726" v="531"/>
        <pc:sldMkLst>
          <pc:docMk/>
          <pc:sldMk cId="2429537728" sldId="262"/>
        </pc:sldMkLst>
      </pc:sldChg>
      <pc:sldChg chg="modSp">
        <pc:chgData name="MINAH.PARK@baruchmail.cuny.edu" userId="S::minah.park@baruchmail.cuny.edu::6c60dae6-eb36-4884-8b0a-f5e646c5f403" providerId="AD" clId="Web-{A2E63636-20F2-A198-A98A-56E918F79138}" dt="2019-12-07T15:58:30.559" v="28" actId="20577"/>
        <pc:sldMkLst>
          <pc:docMk/>
          <pc:sldMk cId="3072923217" sldId="263"/>
        </pc:sldMkLst>
        <pc:spChg chg="mod">
          <ac:chgData name="MINAH.PARK@baruchmail.cuny.edu" userId="S::minah.park@baruchmail.cuny.edu::6c60dae6-eb36-4884-8b0a-f5e646c5f403" providerId="AD" clId="Web-{A2E63636-20F2-A198-A98A-56E918F79138}" dt="2019-12-07T15:58:30.559" v="28" actId="20577"/>
          <ac:spMkLst>
            <pc:docMk/>
            <pc:sldMk cId="3072923217" sldId="263"/>
            <ac:spMk id="2" creationId="{B13FEC2E-3CD1-484A-B959-49F6AB60E7ED}"/>
          </ac:spMkLst>
        </pc:spChg>
      </pc:sldChg>
      <pc:sldChg chg="modSp">
        <pc:chgData name="MINAH.PARK@baruchmail.cuny.edu" userId="S::minah.park@baruchmail.cuny.edu::6c60dae6-eb36-4884-8b0a-f5e646c5f403" providerId="AD" clId="Web-{A2E63636-20F2-A198-A98A-56E918F79138}" dt="2019-12-07T17:09:02.536" v="1047" actId="20577"/>
        <pc:sldMkLst>
          <pc:docMk/>
          <pc:sldMk cId="25283215" sldId="264"/>
        </pc:sldMkLst>
        <pc:spChg chg="mod">
          <ac:chgData name="MINAH.PARK@baruchmail.cuny.edu" userId="S::minah.park@baruchmail.cuny.edu::6c60dae6-eb36-4884-8b0a-f5e646c5f403" providerId="AD" clId="Web-{A2E63636-20F2-A198-A98A-56E918F79138}" dt="2019-12-07T16:30:41.214" v="608" actId="20577"/>
          <ac:spMkLst>
            <pc:docMk/>
            <pc:sldMk cId="25283215" sldId="264"/>
            <ac:spMk id="2" creationId="{8758579E-5E4E-4B47-8C85-0DD7A3A2C4FE}"/>
          </ac:spMkLst>
        </pc:spChg>
        <pc:spChg chg="mod">
          <ac:chgData name="MINAH.PARK@baruchmail.cuny.edu" userId="S::minah.park@baruchmail.cuny.edu::6c60dae6-eb36-4884-8b0a-f5e646c5f403" providerId="AD" clId="Web-{A2E63636-20F2-A198-A98A-56E918F79138}" dt="2019-12-07T17:09:02.536" v="1047" actId="20577"/>
          <ac:spMkLst>
            <pc:docMk/>
            <pc:sldMk cId="25283215" sldId="264"/>
            <ac:spMk id="3" creationId="{A7F9D74B-A61E-4671-82EA-4FFAED5F8B3C}"/>
          </ac:spMkLst>
        </pc:spChg>
      </pc:sldChg>
      <pc:sldChg chg="modSp ord">
        <pc:chgData name="MINAH.PARK@baruchmail.cuny.edu" userId="S::minah.park@baruchmail.cuny.edu::6c60dae6-eb36-4884-8b0a-f5e646c5f403" providerId="AD" clId="Web-{A2E63636-20F2-A198-A98A-56E918F79138}" dt="2019-12-07T17:08:03.972" v="985" actId="1076"/>
        <pc:sldMkLst>
          <pc:docMk/>
          <pc:sldMk cId="3323900642" sldId="269"/>
        </pc:sldMkLst>
        <pc:spChg chg="mod">
          <ac:chgData name="MINAH.PARK@baruchmail.cuny.edu" userId="S::minah.park@baruchmail.cuny.edu::6c60dae6-eb36-4884-8b0a-f5e646c5f403" providerId="AD" clId="Web-{A2E63636-20F2-A198-A98A-56E918F79138}" dt="2019-12-07T17:07:56.613" v="983" actId="1076"/>
          <ac:spMkLst>
            <pc:docMk/>
            <pc:sldMk cId="3323900642" sldId="269"/>
            <ac:spMk id="4" creationId="{40627DD2-23DE-43DB-BF77-D563E523E74F}"/>
          </ac:spMkLst>
        </pc:spChg>
        <pc:graphicFrameChg chg="mod modGraphic">
          <ac:chgData name="MINAH.PARK@baruchmail.cuny.edu" userId="S::minah.park@baruchmail.cuny.edu::6c60dae6-eb36-4884-8b0a-f5e646c5f403" providerId="AD" clId="Web-{A2E63636-20F2-A198-A98A-56E918F79138}" dt="2019-12-07T17:08:03.972" v="985" actId="1076"/>
          <ac:graphicFrameMkLst>
            <pc:docMk/>
            <pc:sldMk cId="3323900642" sldId="269"/>
            <ac:graphicFrameMk id="2" creationId="{FFB0ED11-2387-4E59-BE2C-6954C2F83396}"/>
          </ac:graphicFrameMkLst>
        </pc:graphicFrameChg>
      </pc:sldChg>
      <pc:sldChg chg="addSp modSp new">
        <pc:chgData name="MINAH.PARK@baruchmail.cuny.edu" userId="S::minah.park@baruchmail.cuny.edu::6c60dae6-eb36-4884-8b0a-f5e646c5f403" providerId="AD" clId="Web-{A2E63636-20F2-A198-A98A-56E918F79138}" dt="2019-12-07T17:06:50.050" v="943" actId="20577"/>
        <pc:sldMkLst>
          <pc:docMk/>
          <pc:sldMk cId="581172366" sldId="270"/>
        </pc:sldMkLst>
        <pc:spChg chg="add mod">
          <ac:chgData name="MINAH.PARK@baruchmail.cuny.edu" userId="S::minah.park@baruchmail.cuny.edu::6c60dae6-eb36-4884-8b0a-f5e646c5f403" providerId="AD" clId="Web-{A2E63636-20F2-A198-A98A-56E918F79138}" dt="2019-12-07T17:06:50.050" v="943" actId="20577"/>
          <ac:spMkLst>
            <pc:docMk/>
            <pc:sldMk cId="581172366" sldId="270"/>
            <ac:spMk id="2" creationId="{45A1CAAB-01DB-4D62-B39A-66AB93A3A795}"/>
          </ac:spMkLst>
        </pc:spChg>
      </pc:sldChg>
    </pc:docChg>
  </pc:docChgLst>
  <pc:docChgLst>
    <pc:chgData name="QIFENG.SUN@baruchmail.cuny.edu" userId="S::qifeng.sun@baruchmail.cuny.edu::5ba7ee49-9820-4b0c-94ff-001766bcf8d9" providerId="AD" clId="Web-{D2B8AAED-0946-7980-5506-C14C587CCBCC}"/>
    <pc:docChg chg="addSld modSld">
      <pc:chgData name="QIFENG.SUN@baruchmail.cuny.edu" userId="S::qifeng.sun@baruchmail.cuny.edu::5ba7ee49-9820-4b0c-94ff-001766bcf8d9" providerId="AD" clId="Web-{D2B8AAED-0946-7980-5506-C14C587CCBCC}" dt="2019-12-07T02:55:16.506" v="22" actId="14100"/>
      <pc:docMkLst>
        <pc:docMk/>
      </pc:docMkLst>
      <pc:sldChg chg="addSp delSp modSp">
        <pc:chgData name="QIFENG.SUN@baruchmail.cuny.edu" userId="S::qifeng.sun@baruchmail.cuny.edu::5ba7ee49-9820-4b0c-94ff-001766bcf8d9" providerId="AD" clId="Web-{D2B8AAED-0946-7980-5506-C14C587CCBCC}" dt="2019-12-07T02:55:16.506" v="22" actId="14100"/>
        <pc:sldMkLst>
          <pc:docMk/>
          <pc:sldMk cId="404144025" sldId="261"/>
        </pc:sldMkLst>
        <pc:picChg chg="add mod">
          <ac:chgData name="QIFENG.SUN@baruchmail.cuny.edu" userId="S::qifeng.sun@baruchmail.cuny.edu::5ba7ee49-9820-4b0c-94ff-001766bcf8d9" providerId="AD" clId="Web-{D2B8AAED-0946-7980-5506-C14C587CCBCC}" dt="2019-12-07T02:55:16.506" v="22" actId="14100"/>
          <ac:picMkLst>
            <pc:docMk/>
            <pc:sldMk cId="404144025" sldId="261"/>
            <ac:picMk id="4" creationId="{AFC7EA7C-A22D-4443-8AF8-C822A551E7CA}"/>
          </ac:picMkLst>
        </pc:picChg>
        <pc:picChg chg="del">
          <ac:chgData name="QIFENG.SUN@baruchmail.cuny.edu" userId="S::qifeng.sun@baruchmail.cuny.edu::5ba7ee49-9820-4b0c-94ff-001766bcf8d9" providerId="AD" clId="Web-{D2B8AAED-0946-7980-5506-C14C587CCBCC}" dt="2019-12-07T02:54:28.225" v="5"/>
          <ac:picMkLst>
            <pc:docMk/>
            <pc:sldMk cId="404144025" sldId="261"/>
            <ac:picMk id="5" creationId="{B8FC8D5E-9441-442B-95DB-3C379849AF42}"/>
          </ac:picMkLst>
        </pc:picChg>
      </pc:sldChg>
      <pc:sldChg chg="addSp delSp modSp new mod setBg">
        <pc:chgData name="QIFENG.SUN@baruchmail.cuny.edu" userId="S::qifeng.sun@baruchmail.cuny.edu::5ba7ee49-9820-4b0c-94ff-001766bcf8d9" providerId="AD" clId="Web-{D2B8AAED-0946-7980-5506-C14C587CCBCC}" dt="2019-12-07T02:55:04.256" v="17" actId="1076"/>
        <pc:sldMkLst>
          <pc:docMk/>
          <pc:sldMk cId="2429537728" sldId="262"/>
        </pc:sldMkLst>
        <pc:spChg chg="del mod ord">
          <ac:chgData name="QIFENG.SUN@baruchmail.cuny.edu" userId="S::qifeng.sun@baruchmail.cuny.edu::5ba7ee49-9820-4b0c-94ff-001766bcf8d9" providerId="AD" clId="Web-{D2B8AAED-0946-7980-5506-C14C587CCBCC}" dt="2019-12-07T02:54:57.506" v="14"/>
          <ac:spMkLst>
            <pc:docMk/>
            <pc:sldMk cId="2429537728" sldId="262"/>
            <ac:spMk id="2" creationId="{9FD23660-3DCE-4B88-8613-87FDFEB88839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10" creationId="{904DB13E-F722-4ED6-BB00-556651E95281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12" creationId="{1419E3D9-C5FB-41A9-B6D2-DFB210BB6211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14" creationId="{367909BF-1DF7-4ACE-8F58-6CF719BB27E5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16" creationId="{89E8BEDB-0BBC-4F21-9CFB-8530D664C343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23" creationId="{420551B3-B4DA-48EE-988C-4FAEAEB5CE98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25" creationId="{DFFCFB47-3C9E-4532-8065-D3633A77B650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27" creationId="{467A625B-A166-4C03-ADD8-0535D71834D6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29" creationId="{C35A5F97-C3A9-4101-8F5C-06E22105A0CE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31" creationId="{00239F34-0E2D-4746-AAA9-920BD6063237}"/>
          </ac:spMkLst>
        </pc:spChg>
        <pc:spChg chg="add del">
          <ac:chgData name="QIFENG.SUN@baruchmail.cuny.edu" userId="S::qifeng.sun@baruchmail.cuny.edu::5ba7ee49-9820-4b0c-94ff-001766bcf8d9" providerId="AD" clId="Web-{D2B8AAED-0946-7980-5506-C14C587CCBCC}" dt="2019-12-07T02:54:53.928" v="13"/>
          <ac:spMkLst>
            <pc:docMk/>
            <pc:sldMk cId="2429537728" sldId="262"/>
            <ac:spMk id="39" creationId="{344EF4DE-2334-4B49-8DC2-FDAC562A17D3}"/>
          </ac:spMkLst>
        </pc:spChg>
        <pc:grpChg chg="add del">
          <ac:chgData name="QIFENG.SUN@baruchmail.cuny.edu" userId="S::qifeng.sun@baruchmail.cuny.edu::5ba7ee49-9820-4b0c-94ff-001766bcf8d9" providerId="AD" clId="Web-{D2B8AAED-0946-7980-5506-C14C587CCBCC}" dt="2019-12-07T02:54:53.928" v="13"/>
          <ac:grpSpMkLst>
            <pc:docMk/>
            <pc:sldMk cId="2429537728" sldId="262"/>
            <ac:grpSpMk id="18" creationId="{E26428D7-C6F3-473D-A360-A3F5C3E8728C}"/>
          </ac:grpSpMkLst>
        </pc:grpChg>
        <pc:picChg chg="add del mod">
          <ac:chgData name="QIFENG.SUN@baruchmail.cuny.edu" userId="S::qifeng.sun@baruchmail.cuny.edu::5ba7ee49-9820-4b0c-94ff-001766bcf8d9" providerId="AD" clId="Web-{D2B8AAED-0946-7980-5506-C14C587CCBCC}" dt="2019-12-07T02:54:22.772" v="2"/>
          <ac:picMkLst>
            <pc:docMk/>
            <pc:sldMk cId="2429537728" sldId="262"/>
            <ac:picMk id="3" creationId="{AD8D87CB-BD4E-4663-A1BE-D074FAC93DC8}"/>
          </ac:picMkLst>
        </pc:picChg>
        <pc:picChg chg="add mod">
          <ac:chgData name="QIFENG.SUN@baruchmail.cuny.edu" userId="S::qifeng.sun@baruchmail.cuny.edu::5ba7ee49-9820-4b0c-94ff-001766bcf8d9" providerId="AD" clId="Web-{D2B8AAED-0946-7980-5506-C14C587CCBCC}" dt="2019-12-07T02:55:04.256" v="17" actId="1076"/>
          <ac:picMkLst>
            <pc:docMk/>
            <pc:sldMk cId="2429537728" sldId="262"/>
            <ac:picMk id="5" creationId="{54F27770-D6AC-4753-90B8-5EDD24BEA9BA}"/>
          </ac:picMkLst>
        </pc:picChg>
        <pc:cxnChg chg="add del">
          <ac:chgData name="QIFENG.SUN@baruchmail.cuny.edu" userId="S::qifeng.sun@baruchmail.cuny.edu::5ba7ee49-9820-4b0c-94ff-001766bcf8d9" providerId="AD" clId="Web-{D2B8AAED-0946-7980-5506-C14C587CCBCC}" dt="2019-12-07T02:54:53.928" v="13"/>
          <ac:cxnSpMkLst>
            <pc:docMk/>
            <pc:sldMk cId="2429537728" sldId="262"/>
            <ac:cxnSpMk id="33" creationId="{82079E22-5065-47F9-AFCA-63C0DF2267D9}"/>
          </ac:cxnSpMkLst>
        </pc:cxnChg>
        <pc:cxnChg chg="add del">
          <ac:chgData name="QIFENG.SUN@baruchmail.cuny.edu" userId="S::qifeng.sun@baruchmail.cuny.edu::5ba7ee49-9820-4b0c-94ff-001766bcf8d9" providerId="AD" clId="Web-{D2B8AAED-0946-7980-5506-C14C587CCBCC}" dt="2019-12-07T02:54:53.928" v="13"/>
          <ac:cxnSpMkLst>
            <pc:docMk/>
            <pc:sldMk cId="2429537728" sldId="262"/>
            <ac:cxnSpMk id="35" creationId="{39098EF8-6D81-466E-A59B-778568FCF645}"/>
          </ac:cxnSpMkLst>
        </pc:cxnChg>
        <pc:cxnChg chg="add del">
          <ac:chgData name="QIFENG.SUN@baruchmail.cuny.edu" userId="S::qifeng.sun@baruchmail.cuny.edu::5ba7ee49-9820-4b0c-94ff-001766bcf8d9" providerId="AD" clId="Web-{D2B8AAED-0946-7980-5506-C14C587CCBCC}" dt="2019-12-07T02:54:53.928" v="13"/>
          <ac:cxnSpMkLst>
            <pc:docMk/>
            <pc:sldMk cId="2429537728" sldId="262"/>
            <ac:cxnSpMk id="37" creationId="{BCB163DD-56F6-482F-862E-B6B9244DA600}"/>
          </ac:cxnSpMkLst>
        </pc:cxnChg>
      </pc:sldChg>
    </pc:docChg>
  </pc:docChgLst>
  <pc:docChgLst>
    <pc:chgData name="MENGHUI.HUANG1@baruchmail.cuny.edu" userId="S::menghui.huang1@baruchmail.cuny.edu::e5182c2f-2c06-4dd5-8455-93c9e9970cfb" providerId="AD" clId="Web-{B6150F9B-C535-2777-C9C7-709174A31A6F}"/>
    <pc:docChg chg="addSld delSld modSld sldOrd">
      <pc:chgData name="MENGHUI.HUANG1@baruchmail.cuny.edu" userId="S::menghui.huang1@baruchmail.cuny.edu::e5182c2f-2c06-4dd5-8455-93c9e9970cfb" providerId="AD" clId="Web-{B6150F9B-C535-2777-C9C7-709174A31A6F}" dt="2019-12-07T09:12:19.318" v="647" actId="14100"/>
      <pc:docMkLst>
        <pc:docMk/>
      </pc:docMkLst>
      <pc:sldChg chg="addSp delSp modSp mod setClrOvrMap">
        <pc:chgData name="MENGHUI.HUANG1@baruchmail.cuny.edu" userId="S::menghui.huang1@baruchmail.cuny.edu::e5182c2f-2c06-4dd5-8455-93c9e9970cfb" providerId="AD" clId="Web-{B6150F9B-C535-2777-C9C7-709174A31A6F}" dt="2019-12-07T09:04:34.920" v="621"/>
        <pc:sldMkLst>
          <pc:docMk/>
          <pc:sldMk cId="109857222" sldId="256"/>
        </pc:sldMkLst>
        <pc:spChg chg="mod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spMkLst>
            <pc:docMk/>
            <pc:sldMk cId="109857222" sldId="256"/>
            <ac:spMk id="5" creationId="{D071C0CD-5EFD-45A1-AAFD-61C3D4A65188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spMkLst>
            <pc:docMk/>
            <pc:sldMk cId="109857222" sldId="256"/>
            <ac:spMk id="6" creationId="{8A03302C-20A2-4C4F-9760-E85AE1041385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spMkLst>
            <pc:docMk/>
            <pc:sldMk cId="109857222" sldId="256"/>
            <ac:spMk id="7" creationId="{D00F093B-0739-4429-B30D-D72924D08871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spMkLst>
            <pc:docMk/>
            <pc:sldMk cId="109857222" sldId="256"/>
            <ac:spMk id="9" creationId="{1BB92999-6A40-480A-8965-2F20DFB032B5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02" v="618"/>
          <ac:spMkLst>
            <pc:docMk/>
            <pc:sldMk cId="109857222" sldId="256"/>
            <ac:spMk id="17" creationId="{6F40FBDA-CEB1-40F0-9AB9-BD9C402D70FE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spMkLst>
            <pc:docMk/>
            <pc:sldMk cId="109857222" sldId="256"/>
            <ac:spMk id="19" creationId="{DB4A12B6-EF0D-43E8-8C17-4FAD4D2766E4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spMkLst>
            <pc:docMk/>
            <pc:sldMk cId="109857222" sldId="256"/>
            <ac:spMk id="21" creationId="{AE107525-0C02-447F-8A3F-553320A7230E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02" v="618"/>
          <ac:spMkLst>
            <pc:docMk/>
            <pc:sldMk cId="109857222" sldId="256"/>
            <ac:spMk id="22" creationId="{0344D4FE-ABEF-4230-9E4E-AD5782FC78AC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spMkLst>
            <pc:docMk/>
            <pc:sldMk cId="109857222" sldId="256"/>
            <ac:spMk id="23" creationId="{AB7A42E3-05D8-4A0B-9D4E-20EF581E57C0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3:32.902" v="618"/>
          <ac:spMkLst>
            <pc:docMk/>
            <pc:sldMk cId="109857222" sldId="256"/>
            <ac:spMk id="24" creationId="{9325F979-D3F9-4926-81B7-7ACCB31A501B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35" creationId="{6F40FBDA-CEB1-40F0-9AB9-BD9C402D70FE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37" creationId="{0344D4FE-ABEF-4230-9E4E-AD5782FC78AC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39" creationId="{9325F979-D3F9-4926-81B7-7ACCB31A501B}"/>
          </ac:spMkLst>
        </pc:spChg>
        <pc:sp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44" creationId="{DB4A12B6-EF0D-43E8-8C17-4FAD4D2766E4}"/>
          </ac:spMkLst>
        </pc:spChg>
        <pc:sp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46" creationId="{AE107525-0C02-447F-8A3F-553320A7230E}"/>
          </ac:spMkLst>
        </pc:spChg>
        <pc:sp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spMkLst>
            <pc:docMk/>
            <pc:sldMk cId="109857222" sldId="256"/>
            <ac:spMk id="48" creationId="{AB7A42E3-05D8-4A0B-9D4E-20EF581E57C0}"/>
          </ac:spMkLst>
        </pc:spChg>
        <pc:picChg chg="add mod ord">
          <ac:chgData name="MENGHUI.HUANG1@baruchmail.cuny.edu" userId="S::menghui.huang1@baruchmail.cuny.edu::e5182c2f-2c06-4dd5-8455-93c9e9970cfb" providerId="AD" clId="Web-{B6150F9B-C535-2777-C9C7-709174A31A6F}" dt="2019-12-07T09:04:34.920" v="621"/>
          <ac:picMkLst>
            <pc:docMk/>
            <pc:sldMk cId="109857222" sldId="256"/>
            <ac:picMk id="4" creationId="{1B689F22-9171-489A-843E-8CBB6B4491D1}"/>
          </ac:picMkLst>
        </pc:picChg>
        <pc:cxn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cxnSpMkLst>
            <pc:docMk/>
            <pc:sldMk cId="109857222" sldId="256"/>
            <ac:cxnSpMk id="11" creationId="{15573B87-7D61-460C-9ADA-EF63674E3A97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cxnSpMkLst>
            <pc:docMk/>
            <pc:sldMk cId="109857222" sldId="256"/>
            <ac:cxnSpMk id="13" creationId="{0AAF6B7C-985D-4351-9564-8DBDF5BB03EA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3:32.918" v="619"/>
          <ac:cxnSpMkLst>
            <pc:docMk/>
            <pc:sldMk cId="109857222" sldId="256"/>
            <ac:cxnSpMk id="15" creationId="{F88433F4-33AB-4CE1-9DE3-72A8403654F1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cxnSpMkLst>
            <pc:docMk/>
            <pc:sldMk cId="109857222" sldId="256"/>
            <ac:cxnSpMk id="26" creationId="{6EE9A54B-189D-4645-8254-FDC4210EC6DB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cxnSpMkLst>
            <pc:docMk/>
            <pc:sldMk cId="109857222" sldId="256"/>
            <ac:cxnSpMk id="28" creationId="{511CE48F-D5E4-4520-AF1E-8F85CFBDA596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4:14.638" v="620"/>
          <ac:cxnSpMkLst>
            <pc:docMk/>
            <pc:sldMk cId="109857222" sldId="256"/>
            <ac:cxnSpMk id="30" creationId="{41448851-39AD-4943-BF9C-C50704E08377}"/>
          </ac:cxnSpMkLst>
        </pc:cxnChg>
        <pc:cxn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cxnSpMkLst>
            <pc:docMk/>
            <pc:sldMk cId="109857222" sldId="256"/>
            <ac:cxnSpMk id="50" creationId="{6EE9A54B-189D-4645-8254-FDC4210EC6DB}"/>
          </ac:cxnSpMkLst>
        </pc:cxnChg>
        <pc:cxn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cxnSpMkLst>
            <pc:docMk/>
            <pc:sldMk cId="109857222" sldId="256"/>
            <ac:cxnSpMk id="52" creationId="{511CE48F-D5E4-4520-AF1E-8F85CFBDA596}"/>
          </ac:cxnSpMkLst>
        </pc:cxnChg>
        <pc:cxnChg chg="add">
          <ac:chgData name="MENGHUI.HUANG1@baruchmail.cuny.edu" userId="S::menghui.huang1@baruchmail.cuny.edu::e5182c2f-2c06-4dd5-8455-93c9e9970cfb" providerId="AD" clId="Web-{B6150F9B-C535-2777-C9C7-709174A31A6F}" dt="2019-12-07T09:04:34.920" v="621"/>
          <ac:cxnSpMkLst>
            <pc:docMk/>
            <pc:sldMk cId="109857222" sldId="256"/>
            <ac:cxnSpMk id="54" creationId="{41448851-39AD-4943-BF9C-C50704E08377}"/>
          </ac:cxnSpMkLst>
        </pc:cxnChg>
      </pc:sldChg>
      <pc:sldChg chg="modSp">
        <pc:chgData name="MENGHUI.HUANG1@baruchmail.cuny.edu" userId="S::menghui.huang1@baruchmail.cuny.edu::e5182c2f-2c06-4dd5-8455-93c9e9970cfb" providerId="AD" clId="Web-{B6150F9B-C535-2777-C9C7-709174A31A6F}" dt="2019-12-07T07:11:50.799" v="16" actId="20577"/>
        <pc:sldMkLst>
          <pc:docMk/>
          <pc:sldMk cId="4172872520" sldId="257"/>
        </pc:sldMkLst>
        <pc:spChg chg="mod">
          <ac:chgData name="MENGHUI.HUANG1@baruchmail.cuny.edu" userId="S::menghui.huang1@baruchmail.cuny.edu::e5182c2f-2c06-4dd5-8455-93c9e9970cfb" providerId="AD" clId="Web-{B6150F9B-C535-2777-C9C7-709174A31A6F}" dt="2019-12-07T07:11:50.799" v="16" actId="20577"/>
          <ac:spMkLst>
            <pc:docMk/>
            <pc:sldMk cId="4172872520" sldId="257"/>
            <ac:spMk id="3" creationId="{19D01581-0B9E-412F-90D4-04D1D5A3B9F3}"/>
          </ac:spMkLst>
        </pc:spChg>
      </pc:sldChg>
      <pc:sldChg chg="addSp delSp modSp mod setBg setClrOvrMap">
        <pc:chgData name="MENGHUI.HUANG1@baruchmail.cuny.edu" userId="S::menghui.huang1@baruchmail.cuny.edu::e5182c2f-2c06-4dd5-8455-93c9e9970cfb" providerId="AD" clId="Web-{B6150F9B-C535-2777-C9C7-709174A31A6F}" dt="2019-12-07T09:08:58.975" v="632"/>
        <pc:sldMkLst>
          <pc:docMk/>
          <pc:sldMk cId="3441043973" sldId="259"/>
        </pc:sldMkLst>
        <pc:spChg chg="mod ord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2" creationId="{1A5BC32C-EC07-457A-B426-C8A3C16E9B1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9" creationId="{1D91E3E1-5159-4DA9-8C1A-3897E909473B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10" creationId="{A9EF7E53-E975-4A5C-BF5D-D874044856E9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11" creationId="{5C126DA1-BA81-49B8-866D-20584EF2F95C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12" creationId="{904DB13E-F722-4ED6-BB00-556651E95281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13" creationId="{D5C53263-995C-49EE-9CA6-FE769A768880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14" creationId="{1E94681D-2A4C-4A8D-B9B5-31D440D0328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16" creationId="{31C38BAC-C3D7-4FD3-A404-B49A8FE14C17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17" creationId="{904DB13E-F722-4ED6-BB00-556651E95281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18" creationId="{57D58D39-B281-4984-AC2E-E29901BC68F3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19" creationId="{1CFC67D0-131C-4064-873F-59771B446FD4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20" creationId="{2DC4AA0A-D9C3-4A0B-990D-1BCB0022A696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22" creationId="{370878C7-7719-40BD-AA97-751A85670594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spMkLst>
            <pc:docMk/>
            <pc:sldMk cId="3441043973" sldId="259"/>
            <ac:spMk id="24" creationId="{1D9D3865-C494-4C4A-8495-8245E905469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25" creationId="{0E7CA313-2F4B-4574-8399-12EF6A1BF292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27" creationId="{2644B391-9BFE-445C-A9EC-F544BB85FBC7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28" creationId="{8CCB1314-41E8-414B-9954-6D611623DA2A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spMkLst>
            <pc:docMk/>
            <pc:sldMk cId="3441043973" sldId="259"/>
            <ac:spMk id="29" creationId="{80F26E69-87D9-4655-AE7B-280A87AA3CA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30" creationId="{9C53941D-7A4E-4CA7-840E-D52BA6D74C4E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31" creationId="{0E7CA313-2F4B-4574-8399-12EF6A1BF292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33" creationId="{2644B391-9BFE-445C-A9EC-F544BB85FBC7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35" creationId="{80F26E69-87D9-4655-AE7B-280A87AA3CA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spMkLst>
            <pc:docMk/>
            <pc:sldMk cId="3441043973" sldId="259"/>
            <ac:spMk id="36" creationId="{A6020133-135E-4D08-9F4A-D76B87578CCD}"/>
          </ac:spMkLst>
        </pc:spChg>
        <pc:grpChg chg="add del">
          <ac:chgData name="MENGHUI.HUANG1@baruchmail.cuny.edu" userId="S::menghui.huang1@baruchmail.cuny.edu::e5182c2f-2c06-4dd5-8455-93c9e9970cfb" providerId="AD" clId="Web-{B6150F9B-C535-2777-C9C7-709174A31A6F}" dt="2019-12-07T09:08:21.693" v="626"/>
          <ac:grpSpMkLst>
            <pc:docMk/>
            <pc:sldMk cId="3441043973" sldId="259"/>
            <ac:grpSpMk id="15" creationId="{E26428D7-C6F3-473D-A360-A3F5C3E8728C}"/>
          </ac:grpSpMkLst>
        </pc:grpChg>
        <pc:grp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grpSpMkLst>
            <pc:docMk/>
            <pc:sldMk cId="3441043973" sldId="259"/>
            <ac:grpSpMk id="32" creationId="{E26428D7-C6F3-473D-A360-A3F5C3E8728C}"/>
          </ac:grpSpMkLst>
        </pc:grpChg>
        <pc:picChg chg="add mod ord">
          <ac:chgData name="MENGHUI.HUANG1@baruchmail.cuny.edu" userId="S::menghui.huang1@baruchmail.cuny.edu::e5182c2f-2c06-4dd5-8455-93c9e9970cfb" providerId="AD" clId="Web-{B6150F9B-C535-2777-C9C7-709174A31A6F}" dt="2019-12-07T09:08:58.975" v="632"/>
          <ac:picMkLst>
            <pc:docMk/>
            <pc:sldMk cId="3441043973" sldId="259"/>
            <ac:picMk id="3" creationId="{1CDA82D9-E0C3-4A50-8E31-2C29488F7A13}"/>
          </ac:picMkLst>
        </pc:picChg>
        <pc:picChg chg="mod ord">
          <ac:chgData name="MENGHUI.HUANG1@baruchmail.cuny.edu" userId="S::menghui.huang1@baruchmail.cuny.edu::e5182c2f-2c06-4dd5-8455-93c9e9970cfb" providerId="AD" clId="Web-{B6150F9B-C535-2777-C9C7-709174A31A6F}" dt="2019-12-07T09:08:46.756" v="631" actId="1076"/>
          <ac:picMkLst>
            <pc:docMk/>
            <pc:sldMk cId="3441043973" sldId="259"/>
            <ac:picMk id="5" creationId="{9F3E73D5-78F2-4CD6-9A45-97D182EC6D1D}"/>
          </ac:picMkLst>
        </pc:picChg>
        <pc:picChg chg="mod ord">
          <ac:chgData name="MENGHUI.HUANG1@baruchmail.cuny.edu" userId="S::menghui.huang1@baruchmail.cuny.edu::e5182c2f-2c06-4dd5-8455-93c9e9970cfb" providerId="AD" clId="Web-{B6150F9B-C535-2777-C9C7-709174A31A6F}" dt="2019-12-07T09:08:42.115" v="630" actId="1076"/>
          <ac:picMkLst>
            <pc:docMk/>
            <pc:sldMk cId="3441043973" sldId="259"/>
            <ac:picMk id="7" creationId="{DD0BDF5C-8751-421D-B697-210D2264DC96}"/>
          </ac:picMkLst>
        </pc:picChg>
        <pc:cxnChg chg="add del">
          <ac:chgData name="MENGHUI.HUANG1@baruchmail.cuny.edu" userId="S::menghui.huang1@baruchmail.cuny.edu::e5182c2f-2c06-4dd5-8455-93c9e9970cfb" providerId="AD" clId="Web-{B6150F9B-C535-2777-C9C7-709174A31A6F}" dt="2019-12-07T09:08:18.818" v="624"/>
          <ac:cxnSpMkLst>
            <pc:docMk/>
            <pc:sldMk cId="3441043973" sldId="259"/>
            <ac:cxnSpMk id="26" creationId="{B78EE79F-FCAA-4CF9-9746-730B51FC4CB3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cxnSpMkLst>
            <pc:docMk/>
            <pc:sldMk cId="3441043973" sldId="259"/>
            <ac:cxnSpMk id="37" creationId="{53ABB4D5-4709-4317-B758-F0A030102227}"/>
          </ac:cxnSpMkLst>
        </pc:cxnChg>
        <pc:cxnChg chg="add del">
          <ac:chgData name="MENGHUI.HUANG1@baruchmail.cuny.edu" userId="S::menghui.huang1@baruchmail.cuny.edu::e5182c2f-2c06-4dd5-8455-93c9e9970cfb" providerId="AD" clId="Web-{B6150F9B-C535-2777-C9C7-709174A31A6F}" dt="2019-12-07T09:08:30.302" v="628"/>
          <ac:cxnSpMkLst>
            <pc:docMk/>
            <pc:sldMk cId="3441043973" sldId="259"/>
            <ac:cxnSpMk id="38" creationId="{CA477F11-4113-4940-9B89-E4D2DFCD89EC}"/>
          </ac:cxnSpMkLst>
        </pc:cxnChg>
      </pc:sldChg>
      <pc:sldChg chg="addSp delSp modSp new">
        <pc:chgData name="MENGHUI.HUANG1@baruchmail.cuny.edu" userId="S::menghui.huang1@baruchmail.cuny.edu::e5182c2f-2c06-4dd5-8455-93c9e9970cfb" providerId="AD" clId="Web-{B6150F9B-C535-2777-C9C7-709174A31A6F}" dt="2019-12-07T09:12:19.318" v="647" actId="14100"/>
        <pc:sldMkLst>
          <pc:docMk/>
          <pc:sldMk cId="3072923217" sldId="263"/>
        </pc:sldMkLst>
        <pc:spChg chg="mod">
          <ac:chgData name="MENGHUI.HUANG1@baruchmail.cuny.edu" userId="S::menghui.huang1@baruchmail.cuny.edu::e5182c2f-2c06-4dd5-8455-93c9e9970cfb" providerId="AD" clId="Web-{B6150F9B-C535-2777-C9C7-709174A31A6F}" dt="2019-12-07T07:46:19.814" v="40" actId="20577"/>
          <ac:spMkLst>
            <pc:docMk/>
            <pc:sldMk cId="3072923217" sldId="263"/>
            <ac:spMk id="2" creationId="{B13FEC2E-3CD1-484A-B959-49F6AB60E7ED}"/>
          </ac:spMkLst>
        </pc:spChg>
        <pc:spChg chg="add del">
          <ac:chgData name="MENGHUI.HUANG1@baruchmail.cuny.edu" userId="S::menghui.huang1@baruchmail.cuny.edu::e5182c2f-2c06-4dd5-8455-93c9e9970cfb" providerId="AD" clId="Web-{B6150F9B-C535-2777-C9C7-709174A31A6F}" dt="2019-12-07T07:47:10.642" v="45"/>
          <ac:spMkLst>
            <pc:docMk/>
            <pc:sldMk cId="3072923217" sldId="263"/>
            <ac:spMk id="3" creationId="{9C6F8007-2923-41FE-9C4D-C5D0360FE289}"/>
          </ac:spMkLst>
        </pc:spChg>
        <pc:graphicFrameChg chg="add del mod ord modGraphic">
          <ac:chgData name="MENGHUI.HUANG1@baruchmail.cuny.edu" userId="S::menghui.huang1@baruchmail.cuny.edu::e5182c2f-2c06-4dd5-8455-93c9e9970cfb" providerId="AD" clId="Web-{B6150F9B-C535-2777-C9C7-709174A31A6F}" dt="2019-12-07T07:46:54.080" v="44"/>
          <ac:graphicFrameMkLst>
            <pc:docMk/>
            <pc:sldMk cId="3072923217" sldId="263"/>
            <ac:graphicFrameMk id="4" creationId="{9A3C054B-C76B-41D3-BC11-526F982A91EA}"/>
          </ac:graphicFrameMkLst>
        </pc:graphicFrameChg>
        <pc:graphicFrameChg chg="add mod ord modGraphic">
          <ac:chgData name="MENGHUI.HUANG1@baruchmail.cuny.edu" userId="S::menghui.huang1@baruchmail.cuny.edu::e5182c2f-2c06-4dd5-8455-93c9e9970cfb" providerId="AD" clId="Web-{B6150F9B-C535-2777-C9C7-709174A31A6F}" dt="2019-12-07T08:10:06.894" v="414" actId="1076"/>
          <ac:graphicFrameMkLst>
            <pc:docMk/>
            <pc:sldMk cId="3072923217" sldId="263"/>
            <ac:graphicFrameMk id="6" creationId="{4FDAE865-4E26-4EE9-B93B-CACBA51C75AB}"/>
          </ac:graphicFrameMkLst>
        </pc:graphicFrameChg>
        <pc:graphicFrameChg chg="add mod modGraphic">
          <ac:chgData name="MENGHUI.HUANG1@baruchmail.cuny.edu" userId="S::menghui.huang1@baruchmail.cuny.edu::e5182c2f-2c06-4dd5-8455-93c9e9970cfb" providerId="AD" clId="Web-{B6150F9B-C535-2777-C9C7-709174A31A6F}" dt="2019-12-07T08:14:05.039" v="553" actId="1076"/>
          <ac:graphicFrameMkLst>
            <pc:docMk/>
            <pc:sldMk cId="3072923217" sldId="263"/>
            <ac:graphicFrameMk id="10" creationId="{E157897D-A38C-426F-98AB-56A41EFFD146}"/>
          </ac:graphicFrameMkLst>
        </pc:graphicFrameChg>
        <pc:picChg chg="add del mod ord">
          <ac:chgData name="MENGHUI.HUANG1@baruchmail.cuny.edu" userId="S::menghui.huang1@baruchmail.cuny.edu::e5182c2f-2c06-4dd5-8455-93c9e9970cfb" providerId="AD" clId="Web-{B6150F9B-C535-2777-C9C7-709174A31A6F}" dt="2019-12-07T09:10:57.628" v="636"/>
          <ac:picMkLst>
            <pc:docMk/>
            <pc:sldMk cId="3072923217" sldId="263"/>
            <ac:picMk id="3" creationId="{535273AF-1376-4F1C-A03A-53B88F703706}"/>
          </ac:picMkLst>
        </pc:picChg>
        <pc:picChg chg="add mod ord">
          <ac:chgData name="MENGHUI.HUANG1@baruchmail.cuny.edu" userId="S::menghui.huang1@baruchmail.cuny.edu::e5182c2f-2c06-4dd5-8455-93c9e9970cfb" providerId="AD" clId="Web-{B6150F9B-C535-2777-C9C7-709174A31A6F}" dt="2019-12-07T09:12:19.318" v="647" actId="14100"/>
          <ac:picMkLst>
            <pc:docMk/>
            <pc:sldMk cId="3072923217" sldId="263"/>
            <ac:picMk id="5" creationId="{E0118D50-E511-4051-94F3-16B4C27E24BD}"/>
          </ac:picMkLst>
        </pc:picChg>
        <pc:picChg chg="add mod">
          <ac:chgData name="MENGHUI.HUANG1@baruchmail.cuny.edu" userId="S::menghui.huang1@baruchmail.cuny.edu::e5182c2f-2c06-4dd5-8455-93c9e9970cfb" providerId="AD" clId="Web-{B6150F9B-C535-2777-C9C7-709174A31A6F}" dt="2019-12-07T08:14:19.914" v="554" actId="14100"/>
          <ac:picMkLst>
            <pc:docMk/>
            <pc:sldMk cId="3072923217" sldId="263"/>
            <ac:picMk id="8" creationId="{5972CD01-C009-489F-B6A7-B74BC244B304}"/>
          </ac:picMkLst>
        </pc:picChg>
      </pc:sldChg>
      <pc:sldChg chg="modSp new">
        <pc:chgData name="MENGHUI.HUANG1@baruchmail.cuny.edu" userId="S::menghui.huang1@baruchmail.cuny.edu::e5182c2f-2c06-4dd5-8455-93c9e9970cfb" providerId="AD" clId="Web-{B6150F9B-C535-2777-C9C7-709174A31A6F}" dt="2019-12-07T08:03:34.717" v="405" actId="20577"/>
        <pc:sldMkLst>
          <pc:docMk/>
          <pc:sldMk cId="25283215" sldId="264"/>
        </pc:sldMkLst>
        <pc:spChg chg="mod">
          <ac:chgData name="MENGHUI.HUANG1@baruchmail.cuny.edu" userId="S::menghui.huang1@baruchmail.cuny.edu::e5182c2f-2c06-4dd5-8455-93c9e9970cfb" providerId="AD" clId="Web-{B6150F9B-C535-2777-C9C7-709174A31A6F}" dt="2019-12-07T07:55:06.696" v="129" actId="20577"/>
          <ac:spMkLst>
            <pc:docMk/>
            <pc:sldMk cId="25283215" sldId="264"/>
            <ac:spMk id="2" creationId="{8758579E-5E4E-4B47-8C85-0DD7A3A2C4FE}"/>
          </ac:spMkLst>
        </pc:spChg>
        <pc:spChg chg="mod">
          <ac:chgData name="MENGHUI.HUANG1@baruchmail.cuny.edu" userId="S::menghui.huang1@baruchmail.cuny.edu::e5182c2f-2c06-4dd5-8455-93c9e9970cfb" providerId="AD" clId="Web-{B6150F9B-C535-2777-C9C7-709174A31A6F}" dt="2019-12-07T08:03:34.717" v="405" actId="20577"/>
          <ac:spMkLst>
            <pc:docMk/>
            <pc:sldMk cId="25283215" sldId="264"/>
            <ac:spMk id="3" creationId="{A7F9D74B-A61E-4671-82EA-4FFAED5F8B3C}"/>
          </ac:spMkLst>
        </pc:spChg>
      </pc:sldChg>
      <pc:sldChg chg="addSp delSp modSp new del ord">
        <pc:chgData name="MENGHUI.HUANG1@baruchmail.cuny.edu" userId="S::menghui.huang1@baruchmail.cuny.edu::e5182c2f-2c06-4dd5-8455-93c9e9970cfb" providerId="AD" clId="Web-{B6150F9B-C535-2777-C9C7-709174A31A6F}" dt="2019-12-07T08:49:52.189" v="580"/>
        <pc:sldMkLst>
          <pc:docMk/>
          <pc:sldMk cId="660317723" sldId="265"/>
        </pc:sldMkLst>
        <pc:picChg chg="add del mod">
          <ac:chgData name="MENGHUI.HUANG1@baruchmail.cuny.edu" userId="S::menghui.huang1@baruchmail.cuny.edu::e5182c2f-2c06-4dd5-8455-93c9e9970cfb" providerId="AD" clId="Web-{B6150F9B-C535-2777-C9C7-709174A31A6F}" dt="2019-12-07T08:39:42.601" v="562"/>
          <ac:picMkLst>
            <pc:docMk/>
            <pc:sldMk cId="660317723" sldId="265"/>
            <ac:picMk id="2" creationId="{EA1137F3-B625-477A-AC3D-DDAE19ABBCE4}"/>
          </ac:picMkLst>
        </pc:picChg>
        <pc:picChg chg="add del mod">
          <ac:chgData name="MENGHUI.HUANG1@baruchmail.cuny.edu" userId="S::menghui.huang1@baruchmail.cuny.edu::e5182c2f-2c06-4dd5-8455-93c9e9970cfb" providerId="AD" clId="Web-{B6150F9B-C535-2777-C9C7-709174A31A6F}" dt="2019-12-07T08:45:50.427" v="565"/>
          <ac:picMkLst>
            <pc:docMk/>
            <pc:sldMk cId="660317723" sldId="265"/>
            <ac:picMk id="4" creationId="{3187D731-68D4-4DD3-8D6F-E87A493111D9}"/>
          </ac:picMkLst>
        </pc:picChg>
        <pc:picChg chg="add mod">
          <ac:chgData name="MENGHUI.HUANG1@baruchmail.cuny.edu" userId="S::menghui.huang1@baruchmail.cuny.edu::e5182c2f-2c06-4dd5-8455-93c9e9970cfb" providerId="AD" clId="Web-{B6150F9B-C535-2777-C9C7-709174A31A6F}" dt="2019-12-07T08:46:19.600" v="572" actId="1076"/>
          <ac:picMkLst>
            <pc:docMk/>
            <pc:sldMk cId="660317723" sldId="265"/>
            <ac:picMk id="6" creationId="{0DB2672A-C228-4955-9136-01A1049B5781}"/>
          </ac:picMkLst>
        </pc:picChg>
      </pc:sldChg>
      <pc:sldChg chg="addSp modSp new del">
        <pc:chgData name="MENGHUI.HUANG1@baruchmail.cuny.edu" userId="S::menghui.huang1@baruchmail.cuny.edu::e5182c2f-2c06-4dd5-8455-93c9e9970cfb" providerId="AD" clId="Web-{B6150F9B-C535-2777-C9C7-709174A31A6F}" dt="2019-12-07T08:50:49.050" v="589"/>
        <pc:sldMkLst>
          <pc:docMk/>
          <pc:sldMk cId="4052430937" sldId="266"/>
        </pc:sldMkLst>
        <pc:picChg chg="add mod">
          <ac:chgData name="MENGHUI.HUANG1@baruchmail.cuny.edu" userId="S::menghui.huang1@baruchmail.cuny.edu::e5182c2f-2c06-4dd5-8455-93c9e9970cfb" providerId="AD" clId="Web-{B6150F9B-C535-2777-C9C7-709174A31A6F}" dt="2019-12-07T08:48:44.042" v="579" actId="14100"/>
          <ac:picMkLst>
            <pc:docMk/>
            <pc:sldMk cId="4052430937" sldId="266"/>
            <ac:picMk id="2" creationId="{74711FEF-587E-4CC8-8765-72577CE135CE}"/>
          </ac:picMkLst>
        </pc:picChg>
      </pc:sldChg>
      <pc:sldChg chg="addSp modSp new">
        <pc:chgData name="MENGHUI.HUANG1@baruchmail.cuny.edu" userId="S::menghui.huang1@baruchmail.cuny.edu::e5182c2f-2c06-4dd5-8455-93c9e9970cfb" providerId="AD" clId="Web-{B6150F9B-C535-2777-C9C7-709174A31A6F}" dt="2019-12-07T08:50:21.018" v="588" actId="14100"/>
        <pc:sldMkLst>
          <pc:docMk/>
          <pc:sldMk cId="1481896401" sldId="267"/>
        </pc:sldMkLst>
        <pc:picChg chg="add mod">
          <ac:chgData name="MENGHUI.HUANG1@baruchmail.cuny.edu" userId="S::menghui.huang1@baruchmail.cuny.edu::e5182c2f-2c06-4dd5-8455-93c9e9970cfb" providerId="AD" clId="Web-{B6150F9B-C535-2777-C9C7-709174A31A6F}" dt="2019-12-07T08:50:21.018" v="588" actId="14100"/>
          <ac:picMkLst>
            <pc:docMk/>
            <pc:sldMk cId="1481896401" sldId="267"/>
            <ac:picMk id="2" creationId="{0F8D1843-3923-4DEB-ACDB-A8AF6ED098E8}"/>
          </ac:picMkLst>
        </pc:picChg>
      </pc:sldChg>
      <pc:sldChg chg="addSp delSp modSp new">
        <pc:chgData name="MENGHUI.HUANG1@baruchmail.cuny.edu" userId="S::menghui.huang1@baruchmail.cuny.edu::e5182c2f-2c06-4dd5-8455-93c9e9970cfb" providerId="AD" clId="Web-{B6150F9B-C535-2777-C9C7-709174A31A6F}" dt="2019-12-07T08:52:17.902" v="600" actId="1076"/>
        <pc:sldMkLst>
          <pc:docMk/>
          <pc:sldMk cId="3199530243" sldId="268"/>
        </pc:sldMkLst>
        <pc:picChg chg="add del mod">
          <ac:chgData name="MENGHUI.HUANG1@baruchmail.cuny.edu" userId="S::menghui.huang1@baruchmail.cuny.edu::e5182c2f-2c06-4dd5-8455-93c9e9970cfb" providerId="AD" clId="Web-{B6150F9B-C535-2777-C9C7-709174A31A6F}" dt="2019-12-07T08:51:27.369" v="592"/>
          <ac:picMkLst>
            <pc:docMk/>
            <pc:sldMk cId="3199530243" sldId="268"/>
            <ac:picMk id="2" creationId="{FCAB767C-DEC1-43FD-92AC-6BF8100E1F50}"/>
          </ac:picMkLst>
        </pc:picChg>
        <pc:picChg chg="add mod">
          <ac:chgData name="MENGHUI.HUANG1@baruchmail.cuny.edu" userId="S::menghui.huang1@baruchmail.cuny.edu::e5182c2f-2c06-4dd5-8455-93c9e9970cfb" providerId="AD" clId="Web-{B6150F9B-C535-2777-C9C7-709174A31A6F}" dt="2019-12-07T08:52:17.902" v="600" actId="1076"/>
          <ac:picMkLst>
            <pc:docMk/>
            <pc:sldMk cId="3199530243" sldId="268"/>
            <ac:picMk id="4" creationId="{F89AE79E-CA54-48E1-AB45-91A1797D235B}"/>
          </ac:picMkLst>
        </pc:picChg>
      </pc:sldChg>
    </pc:docChg>
  </pc:docChgLst>
  <pc:docChgLst>
    <pc:chgData name="QIFENG.SUN@baruchmail.cuny.edu" userId="S::qifeng.sun@baruchmail.cuny.edu::5ba7ee49-9820-4b0c-94ff-001766bcf8d9" providerId="AD" clId="Web-{A6ED2399-4C58-5744-308B-1EAC59E645F3}"/>
    <pc:docChg chg="addSld modSld">
      <pc:chgData name="QIFENG.SUN@baruchmail.cuny.edu" userId="S::qifeng.sun@baruchmail.cuny.edu::5ba7ee49-9820-4b0c-94ff-001766bcf8d9" providerId="AD" clId="Web-{A6ED2399-4C58-5744-308B-1EAC59E645F3}" dt="2019-12-06T20:25:49.717" v="75" actId="20577"/>
      <pc:docMkLst>
        <pc:docMk/>
      </pc:docMkLst>
      <pc:sldChg chg="addSp delSp modSp new mod setBg setClrOvrMap">
        <pc:chgData name="QIFENG.SUN@baruchmail.cuny.edu" userId="S::qifeng.sun@baruchmail.cuny.edu::5ba7ee49-9820-4b0c-94ff-001766bcf8d9" providerId="AD" clId="Web-{A6ED2399-4C58-5744-308B-1EAC59E645F3}" dt="2019-12-06T20:25:48.530" v="73" actId="20577"/>
        <pc:sldMkLst>
          <pc:docMk/>
          <pc:sldMk cId="404144025" sldId="261"/>
        </pc:sldMkLst>
        <pc:spChg chg="mod ord">
          <ac:chgData name="QIFENG.SUN@baruchmail.cuny.edu" userId="S::qifeng.sun@baruchmail.cuny.edu::5ba7ee49-9820-4b0c-94ff-001766bcf8d9" providerId="AD" clId="Web-{A6ED2399-4C58-5744-308B-1EAC59E645F3}" dt="2019-12-06T20:25:48.530" v="73" actId="20577"/>
          <ac:spMkLst>
            <pc:docMk/>
            <pc:sldMk cId="404144025" sldId="261"/>
            <ac:spMk id="2" creationId="{42BDE1F9-16E7-4BCF-941E-9ED0F0DDE082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10" creationId="{904DB13E-F722-4ED6-BB00-556651E95281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12" creationId="{48DB4B7D-6E19-4B1E-A0ED-621919C15D73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14" creationId="{4CB196DE-BC07-4C0A-9A6F-6FFD5F7754F3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16" creationId="{2C13C32D-C8E0-49CB-AF18-A6A13B7FE287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23" creationId="{0E7CA313-2F4B-4574-8399-12EF6A1BF292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25" creationId="{2644B391-9BFE-445C-A9EC-F544BB85FBC7}"/>
          </ac:spMkLst>
        </pc:spChg>
        <pc:spChg chg="add del">
          <ac:chgData name="QIFENG.SUN@baruchmail.cuny.edu" userId="S::qifeng.sun@baruchmail.cuny.edu::5ba7ee49-9820-4b0c-94ff-001766bcf8d9" providerId="AD" clId="Web-{A6ED2399-4C58-5744-308B-1EAC59E645F3}" dt="2019-12-06T20:24:36.264" v="10"/>
          <ac:spMkLst>
            <pc:docMk/>
            <pc:sldMk cId="404144025" sldId="261"/>
            <ac:spMk id="27" creationId="{80F26E69-87D9-4655-AE7B-280A87AA3CAD}"/>
          </ac:spMkLst>
        </pc:spChg>
        <pc:grpChg chg="add del">
          <ac:chgData name="QIFENG.SUN@baruchmail.cuny.edu" userId="S::qifeng.sun@baruchmail.cuny.edu::5ba7ee49-9820-4b0c-94ff-001766bcf8d9" providerId="AD" clId="Web-{A6ED2399-4C58-5744-308B-1EAC59E645F3}" dt="2019-12-06T20:24:36.264" v="10"/>
          <ac:grpSpMkLst>
            <pc:docMk/>
            <pc:sldMk cId="404144025" sldId="261"/>
            <ac:grpSpMk id="18" creationId="{E26428D7-C6F3-473D-A360-A3F5C3E8728C}"/>
          </ac:grpSpMkLst>
        </pc:grpChg>
        <pc:picChg chg="add mod ord">
          <ac:chgData name="QIFENG.SUN@baruchmail.cuny.edu" userId="S::qifeng.sun@baruchmail.cuny.edu::5ba7ee49-9820-4b0c-94ff-001766bcf8d9" providerId="AD" clId="Web-{A6ED2399-4C58-5744-308B-1EAC59E645F3}" dt="2019-12-06T20:24:36.264" v="10"/>
          <ac:picMkLst>
            <pc:docMk/>
            <pc:sldMk cId="404144025" sldId="261"/>
            <ac:picMk id="3" creationId="{D5A7C2B1-0936-4767-9846-CBCA906B3605}"/>
          </ac:picMkLst>
        </pc:picChg>
        <pc:picChg chg="add mod">
          <ac:chgData name="QIFENG.SUN@baruchmail.cuny.edu" userId="S::qifeng.sun@baruchmail.cuny.edu::5ba7ee49-9820-4b0c-94ff-001766bcf8d9" providerId="AD" clId="Web-{A6ED2399-4C58-5744-308B-1EAC59E645F3}" dt="2019-12-06T20:24:41.873" v="11" actId="14100"/>
          <ac:picMkLst>
            <pc:docMk/>
            <pc:sldMk cId="404144025" sldId="261"/>
            <ac:picMk id="5" creationId="{B8FC8D5E-9441-442B-95DB-3C379849AF42}"/>
          </ac:picMkLst>
        </pc:picChg>
      </pc:sldChg>
    </pc:docChg>
  </pc:docChgLst>
  <pc:docChgLst>
    <pc:chgData name="MINAH.PARK@baruchmail.cuny.edu" userId="S::minah.park@baruchmail.cuny.edu::6c60dae6-eb36-4884-8b0a-f5e646c5f403" providerId="AD" clId="Web-{6B9D5F2A-C429-436B-ACAC-2F30C53E5E2C}"/>
    <pc:docChg chg="addSld modSld addMainMaster delMainMaster">
      <pc:chgData name="MINAH.PARK@baruchmail.cuny.edu" userId="S::minah.park@baruchmail.cuny.edu::6c60dae6-eb36-4884-8b0a-f5e646c5f403" providerId="AD" clId="Web-{6B9D5F2A-C429-436B-ACAC-2F30C53E5E2C}" dt="2019-12-01T21:41:31.582" v="826"/>
      <pc:docMkLst>
        <pc:docMk/>
      </pc:docMkLst>
      <pc:sldChg chg="addSp delSp modSp mod setBg modClrScheme delDesignElem chgLayout">
        <pc:chgData name="MINAH.PARK@baruchmail.cuny.edu" userId="S::minah.park@baruchmail.cuny.edu::6c60dae6-eb36-4884-8b0a-f5e646c5f403" providerId="AD" clId="Web-{6B9D5F2A-C429-436B-ACAC-2F30C53E5E2C}" dt="2019-12-01T21:30:31.026" v="802" actId="20577"/>
        <pc:sldMkLst>
          <pc:docMk/>
          <pc:sldMk cId="109857222" sldId="256"/>
        </pc:sldMkLst>
        <pc:spChg chg="mod ord">
          <ac:chgData name="MINAH.PARK@baruchmail.cuny.edu" userId="S::minah.park@baruchmail.cuny.edu::6c60dae6-eb36-4884-8b0a-f5e646c5f403" providerId="AD" clId="Web-{6B9D5F2A-C429-436B-ACAC-2F30C53E5E2C}" dt="2019-12-01T21:30:31.026" v="80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NAH.PARK@baruchmail.cuny.edu" userId="S::minah.park@baruchmail.cuny.edu::6c60dae6-eb36-4884-8b0a-f5e646c5f403" providerId="AD" clId="Web-{6B9D5F2A-C429-436B-ACAC-2F30C53E5E2C}" dt="2019-12-01T21:11:37.059" v="12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7:08.133" v="6"/>
          <ac:spMkLst>
            <pc:docMk/>
            <pc:sldMk cId="109857222" sldId="256"/>
            <ac:spMk id="5" creationId="{D071C0CD-5EFD-45A1-AAFD-61C3D4A65188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7:08.133" v="6"/>
          <ac:spMkLst>
            <pc:docMk/>
            <pc:sldMk cId="109857222" sldId="256"/>
            <ac:spMk id="6" creationId="{8A03302C-20A2-4C4F-9760-E85AE1041385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7:08.133" v="6"/>
          <ac:spMkLst>
            <pc:docMk/>
            <pc:sldMk cId="109857222" sldId="256"/>
            <ac:spMk id="7" creationId="{D00F093B-0739-4429-B30D-D72924D08871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6:34.555" v="1"/>
          <ac:spMkLst>
            <pc:docMk/>
            <pc:sldMk cId="109857222" sldId="256"/>
            <ac:spMk id="8" creationId="{B645BD8A-B13F-463A-9101-4FB883F064BD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7:08.133" v="6"/>
          <ac:spMkLst>
            <pc:docMk/>
            <pc:sldMk cId="109857222" sldId="256"/>
            <ac:spMk id="9" creationId="{1BB92999-6A40-480A-8965-2F20DFB032B5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6:34.555" v="1"/>
          <ac:spMkLst>
            <pc:docMk/>
            <pc:sldMk cId="109857222" sldId="256"/>
            <ac:spMk id="10" creationId="{94003B42-F17E-473C-9366-9369C047115C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6:34.555" v="1"/>
          <ac:spMkLst>
            <pc:docMk/>
            <pc:sldMk cId="109857222" sldId="256"/>
            <ac:spMk id="12" creationId="{149DDF01-2EFB-49D0-864E-0CE29F33A69F}"/>
          </ac:spMkLst>
        </pc:spChg>
        <pc:spChg chg="add del">
          <ac:chgData name="MINAH.PARK@baruchmail.cuny.edu" userId="S::minah.park@baruchmail.cuny.edu::6c60dae6-eb36-4884-8b0a-f5e646c5f403" providerId="AD" clId="Web-{6B9D5F2A-C429-436B-ACAC-2F30C53E5E2C}" dt="2019-12-01T21:06:34.555" v="1"/>
          <ac:spMkLst>
            <pc:docMk/>
            <pc:sldMk cId="109857222" sldId="256"/>
            <ac:spMk id="14" creationId="{8EEA5BB7-5B71-4B52-AD7F-3BA82A6177F2}"/>
          </ac:spMkLst>
        </pc:spChg>
        <pc:cxnChg chg="add del">
          <ac:chgData name="MINAH.PARK@baruchmail.cuny.edu" userId="S::minah.park@baruchmail.cuny.edu::6c60dae6-eb36-4884-8b0a-f5e646c5f403" providerId="AD" clId="Web-{6B9D5F2A-C429-436B-ACAC-2F30C53E5E2C}" dt="2019-12-01T21:07:08.133" v="6"/>
          <ac:cxnSpMkLst>
            <pc:docMk/>
            <pc:sldMk cId="109857222" sldId="256"/>
            <ac:cxnSpMk id="11" creationId="{15573B87-7D61-460C-9ADA-EF63674E3A97}"/>
          </ac:cxnSpMkLst>
        </pc:cxnChg>
        <pc:cxnChg chg="add del">
          <ac:chgData name="MINAH.PARK@baruchmail.cuny.edu" userId="S::minah.park@baruchmail.cuny.edu::6c60dae6-eb36-4884-8b0a-f5e646c5f403" providerId="AD" clId="Web-{6B9D5F2A-C429-436B-ACAC-2F30C53E5E2C}" dt="2019-12-01T21:07:08.133" v="6"/>
          <ac:cxnSpMkLst>
            <pc:docMk/>
            <pc:sldMk cId="109857222" sldId="256"/>
            <ac:cxnSpMk id="13" creationId="{0AAF6B7C-985D-4351-9564-8DBDF5BB03EA}"/>
          </ac:cxnSpMkLst>
        </pc:cxnChg>
        <pc:cxnChg chg="add del">
          <ac:chgData name="MINAH.PARK@baruchmail.cuny.edu" userId="S::minah.park@baruchmail.cuny.edu::6c60dae6-eb36-4884-8b0a-f5e646c5f403" providerId="AD" clId="Web-{6B9D5F2A-C429-436B-ACAC-2F30C53E5E2C}" dt="2019-12-01T21:07:08.133" v="6"/>
          <ac:cxnSpMkLst>
            <pc:docMk/>
            <pc:sldMk cId="109857222" sldId="256"/>
            <ac:cxnSpMk id="15" creationId="{F88433F4-33AB-4CE1-9DE3-72A8403654F1}"/>
          </ac:cxnSpMkLst>
        </pc:cxnChg>
        <pc:cxnChg chg="add del">
          <ac:chgData name="MINAH.PARK@baruchmail.cuny.edu" userId="S::minah.park@baruchmail.cuny.edu::6c60dae6-eb36-4884-8b0a-f5e646c5f403" providerId="AD" clId="Web-{6B9D5F2A-C429-436B-ACAC-2F30C53E5E2C}" dt="2019-12-01T21:06:34.555" v="1"/>
          <ac:cxnSpMkLst>
            <pc:docMk/>
            <pc:sldMk cId="109857222" sldId="256"/>
            <ac:cxnSpMk id="16" creationId="{2A1BDD5A-B952-463D-8BF6-F89EC6F21CAA}"/>
          </ac:cxnSpMkLst>
        </pc:cxnChg>
        <pc:cxnChg chg="add del">
          <ac:chgData name="MINAH.PARK@baruchmail.cuny.edu" userId="S::minah.park@baruchmail.cuny.edu::6c60dae6-eb36-4884-8b0a-f5e646c5f403" providerId="AD" clId="Web-{6B9D5F2A-C429-436B-ACAC-2F30C53E5E2C}" dt="2019-12-01T21:06:34.555" v="1"/>
          <ac:cxnSpMkLst>
            <pc:docMk/>
            <pc:sldMk cId="109857222" sldId="256"/>
            <ac:cxnSpMk id="18" creationId="{A2C2EF86-4721-4AC5-AC3A-5343FE12BA8C}"/>
          </ac:cxnSpMkLst>
        </pc:cxnChg>
        <pc:cxnChg chg="add del">
          <ac:chgData name="MINAH.PARK@baruchmail.cuny.edu" userId="S::minah.park@baruchmail.cuny.edu::6c60dae6-eb36-4884-8b0a-f5e646c5f403" providerId="AD" clId="Web-{6B9D5F2A-C429-436B-ACAC-2F30C53E5E2C}" dt="2019-12-01T21:06:34.555" v="1"/>
          <ac:cxnSpMkLst>
            <pc:docMk/>
            <pc:sldMk cId="109857222" sldId="256"/>
            <ac:cxnSpMk id="20" creationId="{F42A6C7C-49DA-4D7E-9647-1696C74DF81F}"/>
          </ac:cxnSpMkLst>
        </pc:cxnChg>
      </pc:sldChg>
      <pc:sldChg chg="addSp delSp modSp new">
        <pc:chgData name="MINAH.PARK@baruchmail.cuny.edu" userId="S::minah.park@baruchmail.cuny.edu::6c60dae6-eb36-4884-8b0a-f5e646c5f403" providerId="AD" clId="Web-{6B9D5F2A-C429-436B-ACAC-2F30C53E5E2C}" dt="2019-12-01T21:41:31.582" v="826"/>
        <pc:sldMkLst>
          <pc:docMk/>
          <pc:sldMk cId="4172872520" sldId="257"/>
        </pc:sldMkLst>
        <pc:spChg chg="mod">
          <ac:chgData name="MINAH.PARK@baruchmail.cuny.edu" userId="S::minah.park@baruchmail.cuny.edu::6c60dae6-eb36-4884-8b0a-f5e646c5f403" providerId="AD" clId="Web-{6B9D5F2A-C429-436B-ACAC-2F30C53E5E2C}" dt="2019-12-01T21:24:26.834" v="299" actId="20577"/>
          <ac:spMkLst>
            <pc:docMk/>
            <pc:sldMk cId="4172872520" sldId="257"/>
            <ac:spMk id="2" creationId="{2B56D740-6EED-4C11-A2BB-760A78E0507B}"/>
          </ac:spMkLst>
        </pc:spChg>
        <pc:spChg chg="mod">
          <ac:chgData name="MINAH.PARK@baruchmail.cuny.edu" userId="S::minah.park@baruchmail.cuny.edu::6c60dae6-eb36-4884-8b0a-f5e646c5f403" providerId="AD" clId="Web-{6B9D5F2A-C429-436B-ACAC-2F30C53E5E2C}" dt="2019-12-01T21:29:53.745" v="795" actId="20577"/>
          <ac:spMkLst>
            <pc:docMk/>
            <pc:sldMk cId="4172872520" sldId="257"/>
            <ac:spMk id="3" creationId="{19D01581-0B9E-412F-90D4-04D1D5A3B9F3}"/>
          </ac:spMkLst>
        </pc:spChg>
        <pc:picChg chg="add del mod">
          <ac:chgData name="MINAH.PARK@baruchmail.cuny.edu" userId="S::minah.park@baruchmail.cuny.edu::6c60dae6-eb36-4884-8b0a-f5e646c5f403" providerId="AD" clId="Web-{6B9D5F2A-C429-436B-ACAC-2F30C53E5E2C}" dt="2019-12-01T21:41:31.582" v="826"/>
          <ac:picMkLst>
            <pc:docMk/>
            <pc:sldMk cId="4172872520" sldId="257"/>
            <ac:picMk id="4" creationId="{D41A6012-A61E-4D0D-8F19-A92F56913D7B}"/>
          </ac:picMkLst>
        </pc:picChg>
        <pc:picChg chg="add mod modCrop">
          <ac:chgData name="MINAH.PARK@baruchmail.cuny.edu" userId="S::minah.park@baruchmail.cuny.edu::6c60dae6-eb36-4884-8b0a-f5e646c5f403" providerId="AD" clId="Web-{6B9D5F2A-C429-436B-ACAC-2F30C53E5E2C}" dt="2019-12-01T21:41:24.347" v="825" actId="1076"/>
          <ac:picMkLst>
            <pc:docMk/>
            <pc:sldMk cId="4172872520" sldId="257"/>
            <ac:picMk id="6" creationId="{DD75B8BD-2A10-496D-B514-C9348815330D}"/>
          </ac:picMkLst>
        </pc:picChg>
      </pc:sldChg>
      <pc:sldChg chg="new">
        <pc:chgData name="MINAH.PARK@baruchmail.cuny.edu" userId="S::minah.park@baruchmail.cuny.edu::6c60dae6-eb36-4884-8b0a-f5e646c5f403" providerId="AD" clId="Web-{6B9D5F2A-C429-436B-ACAC-2F30C53E5E2C}" dt="2019-12-01T21:11:59.996" v="127"/>
        <pc:sldMkLst>
          <pc:docMk/>
          <pc:sldMk cId="2757714680" sldId="258"/>
        </pc:sldMkLst>
      </pc:sldChg>
      <pc:sldMasterChg chg="add del addSldLayout delSldLayout">
        <pc:chgData name="MINAH.PARK@baruchmail.cuny.edu" userId="S::minah.park@baruchmail.cuny.edu::6c60dae6-eb36-4884-8b0a-f5e646c5f403" providerId="AD" clId="Web-{6B9D5F2A-C429-436B-ACAC-2F30C53E5E2C}" dt="2019-12-01T21:06:34.633" v="2"/>
        <pc:sldMasterMkLst>
          <pc:docMk/>
          <pc:sldMasterMk cId="2460954070" sldId="2147483660"/>
        </pc:sldMasterMkLst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63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INAH.PARK@baruchmail.cuny.edu" userId="S::minah.park@baruchmail.cuny.edu::6c60dae6-eb36-4884-8b0a-f5e646c5f403" providerId="AD" clId="Web-{6B9D5F2A-C429-436B-ACAC-2F30C53E5E2C}" dt="2019-12-01T21:06:34.555" v="1"/>
        <pc:sldMasterMkLst>
          <pc:docMk/>
          <pc:sldMasterMk cId="1391987976" sldId="2147483691"/>
        </pc:sldMasterMkLst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4276396614" sldId="2147483680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1562600645" sldId="2147483681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3123149542" sldId="2147483682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1233660580" sldId="2147483683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1014392804" sldId="2147483684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4221625043" sldId="2147483685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1104862143" sldId="2147483686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516997371" sldId="2147483687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2141253037" sldId="2147483688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1890212958" sldId="2147483689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6:34.555" v="1"/>
          <pc:sldLayoutMkLst>
            <pc:docMk/>
            <pc:sldMasterMk cId="1391987976" sldId="2147483691"/>
            <pc:sldLayoutMk cId="2512409229" sldId="2147483690"/>
          </pc:sldLayoutMkLst>
        </pc:sldLayoutChg>
      </pc:sldMasterChg>
      <pc:sldMasterChg chg="add del addSldLayout delSldLayout">
        <pc:chgData name="MINAH.PARK@baruchmail.cuny.edu" userId="S::minah.park@baruchmail.cuny.edu::6c60dae6-eb36-4884-8b0a-f5e646c5f403" providerId="AD" clId="Web-{6B9D5F2A-C429-436B-ACAC-2F30C53E5E2C}" dt="2019-12-01T21:07:08.133" v="6"/>
        <pc:sldMasterMkLst>
          <pc:docMk/>
          <pc:sldMasterMk cId="1034586152" sldId="2147483749"/>
        </pc:sldMasterMkLst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2902667080" sldId="2147483738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1626411329" sldId="2147483739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860126933" sldId="2147483740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2821618890" sldId="2147483741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2425021367" sldId="2147483742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1224698158" sldId="2147483743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2095602084" sldId="2147483744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1344386925" sldId="2147483745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4096542353" sldId="2147483746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3032824212" sldId="2147483747"/>
          </pc:sldLayoutMkLst>
        </pc:sldLayoutChg>
        <pc:sldLayoutChg chg="add del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034586152" sldId="2147483749"/>
            <pc:sldLayoutMk cId="1161754082" sldId="2147483748"/>
          </pc:sldLayoutMkLst>
        </pc:sldLayoutChg>
      </pc:sldMasterChg>
      <pc:sldMasterChg chg="add del addSldLayout delSldLayout modSldLayout">
        <pc:chgData name="MINAH.PARK@baruchmail.cuny.edu" userId="S::minah.park@baruchmail.cuny.edu::6c60dae6-eb36-4884-8b0a-f5e646c5f403" providerId="AD" clId="Web-{6B9D5F2A-C429-436B-ACAC-2F30C53E5E2C}" dt="2019-12-01T21:07:08.133" v="6"/>
        <pc:sldMasterMkLst>
          <pc:docMk/>
          <pc:sldMasterMk cId="1935952143" sldId="2147483750"/>
        </pc:sldMasterMkLst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3496492524" sldId="2147483751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813722609" sldId="2147483752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1805720047" sldId="2147483753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2316563848" sldId="2147483754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1287726266" sldId="2147483755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449730561" sldId="2147483756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1734300669" sldId="2147483757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4115415937" sldId="2147483758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3883716529" sldId="2147483759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4190050039" sldId="2147483760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1233211918" sldId="2147483761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2182352934" sldId="2147483762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2061003844" sldId="2147483763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1233902302" sldId="2147483764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3366133251" sldId="2147483765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2369965513" sldId="2147483766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8.133" v="6"/>
          <pc:sldLayoutMkLst>
            <pc:docMk/>
            <pc:sldMasterMk cId="1935952143" sldId="2147483750"/>
            <pc:sldLayoutMk cId="3832322405" sldId="2147483767"/>
          </pc:sldLayoutMkLst>
        </pc:sldLayoutChg>
      </pc:sldMasterChg>
      <pc:sldMasterChg chg="add del addSldLayout delSldLayout modSldLayout">
        <pc:chgData name="MINAH.PARK@baruchmail.cuny.edu" userId="S::minah.park@baruchmail.cuny.edu::6c60dae6-eb36-4884-8b0a-f5e646c5f403" providerId="AD" clId="Web-{6B9D5F2A-C429-436B-ACAC-2F30C53E5E2C}" dt="2019-12-01T21:07:03.930" v="5"/>
        <pc:sldMasterMkLst>
          <pc:docMk/>
          <pc:sldMasterMk cId="3687155315" sldId="2147483768"/>
        </pc:sldMasterMkLst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1620143428" sldId="2147483769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656768717" sldId="2147483770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881320023" sldId="2147483771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1950135996" sldId="2147483772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3905117611" sldId="2147483773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1453785454" sldId="2147483774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2239988783" sldId="2147483775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3829177744" sldId="2147483776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1049924192" sldId="2147483777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2049763920" sldId="2147483778"/>
          </pc:sldLayoutMkLst>
        </pc:sldLayoutChg>
        <pc:sldLayoutChg chg="add del mod replId">
          <pc:chgData name="MINAH.PARK@baruchmail.cuny.edu" userId="S::minah.park@baruchmail.cuny.edu::6c60dae6-eb36-4884-8b0a-f5e646c5f403" providerId="AD" clId="Web-{6B9D5F2A-C429-436B-ACAC-2F30C53E5E2C}" dt="2019-12-01T21:07:03.930" v="5"/>
          <pc:sldLayoutMkLst>
            <pc:docMk/>
            <pc:sldMasterMk cId="3687155315" sldId="2147483768"/>
            <pc:sldLayoutMk cId="100385889" sldId="2147483779"/>
          </pc:sldLayoutMkLst>
        </pc:sldLayoutChg>
      </pc:sldMasterChg>
    </pc:docChg>
  </pc:docChgLst>
  <pc:docChgLst>
    <pc:chgData name="MINAH.PARK@baruchmail.cuny.edu" userId="S::minah.park@baruchmail.cuny.edu::6c60dae6-eb36-4884-8b0a-f5e646c5f403" providerId="AD" clId="Web-{80A8C80C-7774-CB68-C3DB-260AC51A1926}"/>
    <pc:docChg chg="modSld">
      <pc:chgData name="MINAH.PARK@baruchmail.cuny.edu" userId="S::minah.park@baruchmail.cuny.edu::6c60dae6-eb36-4884-8b0a-f5e646c5f403" providerId="AD" clId="Web-{80A8C80C-7774-CB68-C3DB-260AC51A1926}" dt="2019-12-06T02:07:20.593" v="423" actId="1076"/>
      <pc:docMkLst>
        <pc:docMk/>
      </pc:docMkLst>
      <pc:sldChg chg="modSp">
        <pc:chgData name="MINAH.PARK@baruchmail.cuny.edu" userId="S::minah.park@baruchmail.cuny.edu::6c60dae6-eb36-4884-8b0a-f5e646c5f403" providerId="AD" clId="Web-{80A8C80C-7774-CB68-C3DB-260AC51A1926}" dt="2019-12-06T02:07:20.593" v="423" actId="1076"/>
        <pc:sldMkLst>
          <pc:docMk/>
          <pc:sldMk cId="109857222" sldId="256"/>
        </pc:sldMkLst>
        <pc:spChg chg="mod">
          <ac:chgData name="MINAH.PARK@baruchmail.cuny.edu" userId="S::minah.park@baruchmail.cuny.edu::6c60dae6-eb36-4884-8b0a-f5e646c5f403" providerId="AD" clId="Web-{80A8C80C-7774-CB68-C3DB-260AC51A1926}" dt="2019-12-06T02:07:01.671" v="4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NAH.PARK@baruchmail.cuny.edu" userId="S::minah.park@baruchmail.cuny.edu::6c60dae6-eb36-4884-8b0a-f5e646c5f403" providerId="AD" clId="Web-{80A8C80C-7774-CB68-C3DB-260AC51A1926}" dt="2019-12-06T02:07:20.593" v="42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MINAH.PARK@baruchmail.cuny.edu" userId="S::minah.park@baruchmail.cuny.edu::6c60dae6-eb36-4884-8b0a-f5e646c5f403" providerId="AD" clId="Web-{80A8C80C-7774-CB68-C3DB-260AC51A1926}" dt="2019-12-06T02:06:33.436" v="414" actId="1076"/>
        <pc:sldMkLst>
          <pc:docMk/>
          <pc:sldMk cId="2757714680" sldId="258"/>
        </pc:sldMkLst>
        <pc:spChg chg="mod">
          <ac:chgData name="MINAH.PARK@baruchmail.cuny.edu" userId="S::minah.park@baruchmail.cuny.edu::6c60dae6-eb36-4884-8b0a-f5e646c5f403" providerId="AD" clId="Web-{80A8C80C-7774-CB68-C3DB-260AC51A1926}" dt="2019-12-06T01:35:53.485" v="31" actId="1076"/>
          <ac:spMkLst>
            <pc:docMk/>
            <pc:sldMk cId="2757714680" sldId="258"/>
            <ac:spMk id="2" creationId="{C87BD683-1809-4A16-A848-0C1C00D7DAEF}"/>
          </ac:spMkLst>
        </pc:spChg>
        <pc:spChg chg="add del">
          <ac:chgData name="MINAH.PARK@baruchmail.cuny.edu" userId="S::minah.park@baruchmail.cuny.edu::6c60dae6-eb36-4884-8b0a-f5e646c5f403" providerId="AD" clId="Web-{80A8C80C-7774-CB68-C3DB-260AC51A1926}" dt="2019-12-06T01:37:28.112" v="62"/>
          <ac:spMkLst>
            <pc:docMk/>
            <pc:sldMk cId="2757714680" sldId="258"/>
            <ac:spMk id="3" creationId="{7F1F78E8-F18F-4C56-BF1D-BE2CB333F37C}"/>
          </ac:spMkLst>
        </pc:spChg>
        <pc:spChg chg="add del">
          <ac:chgData name="MINAH.PARK@baruchmail.cuny.edu" userId="S::minah.park@baruchmail.cuny.edu::6c60dae6-eb36-4884-8b0a-f5e646c5f403" providerId="AD" clId="Web-{80A8C80C-7774-CB68-C3DB-260AC51A1926}" dt="2019-12-06T01:37:25.518" v="61"/>
          <ac:spMkLst>
            <pc:docMk/>
            <pc:sldMk cId="2757714680" sldId="258"/>
            <ac:spMk id="5" creationId="{870A68D5-4294-4C9A-A46B-E8073CD61286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1:48:41.746" v="268" actId="14100"/>
          <ac:spMkLst>
            <pc:docMk/>
            <pc:sldMk cId="2757714680" sldId="258"/>
            <ac:spMk id="7" creationId="{12F00D32-773A-4BD7-8962-BB0D5132F70C}"/>
          </ac:spMkLst>
        </pc:spChg>
        <pc:spChg chg="add del">
          <ac:chgData name="MINAH.PARK@baruchmail.cuny.edu" userId="S::minah.park@baruchmail.cuny.edu::6c60dae6-eb36-4884-8b0a-f5e646c5f403" providerId="AD" clId="Web-{80A8C80C-7774-CB68-C3DB-260AC51A1926}" dt="2019-12-06T01:36:57.346" v="55"/>
          <ac:spMkLst>
            <pc:docMk/>
            <pc:sldMk cId="2757714680" sldId="258"/>
            <ac:spMk id="9" creationId="{1F1763D8-A8E2-4725-B8DF-99B6E199E10B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1:53:25.222" v="320" actId="1076"/>
          <ac:spMkLst>
            <pc:docMk/>
            <pc:sldMk cId="2757714680" sldId="258"/>
            <ac:spMk id="10" creationId="{252CD73F-C36F-4FB7-9C6D-386952A260C7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2:06:26.967" v="413" actId="1076"/>
          <ac:spMkLst>
            <pc:docMk/>
            <pc:sldMk cId="2757714680" sldId="258"/>
            <ac:spMk id="11" creationId="{ED510F92-C79F-492F-9CC4-94172BD91D40}"/>
          </ac:spMkLst>
        </pc:spChg>
        <pc:spChg chg="add del">
          <ac:chgData name="MINAH.PARK@baruchmail.cuny.edu" userId="S::minah.park@baruchmail.cuny.edu::6c60dae6-eb36-4884-8b0a-f5e646c5f403" providerId="AD" clId="Web-{80A8C80C-7774-CB68-C3DB-260AC51A1926}" dt="2019-12-06T01:42:15.210" v="202"/>
          <ac:spMkLst>
            <pc:docMk/>
            <pc:sldMk cId="2757714680" sldId="258"/>
            <ac:spMk id="12" creationId="{A7DC324B-889F-4BE8-9E7D-F7A8E2B5BF48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1:54:28.941" v="330" actId="14100"/>
          <ac:spMkLst>
            <pc:docMk/>
            <pc:sldMk cId="2757714680" sldId="258"/>
            <ac:spMk id="13" creationId="{085CCD18-23BC-44F8-B571-7487618770C0}"/>
          </ac:spMkLst>
        </pc:spChg>
        <pc:spChg chg="add del mod">
          <ac:chgData name="MINAH.PARK@baruchmail.cuny.edu" userId="S::minah.park@baruchmail.cuny.edu::6c60dae6-eb36-4884-8b0a-f5e646c5f403" providerId="AD" clId="Web-{80A8C80C-7774-CB68-C3DB-260AC51A1926}" dt="2019-12-06T01:45:16.134" v="236"/>
          <ac:spMkLst>
            <pc:docMk/>
            <pc:sldMk cId="2757714680" sldId="258"/>
            <ac:spMk id="14" creationId="{636C0A5C-BB19-41FE-88E6-CD7E759C2498}"/>
          </ac:spMkLst>
        </pc:spChg>
        <pc:spChg chg="add del">
          <ac:chgData name="MINAH.PARK@baruchmail.cuny.edu" userId="S::minah.park@baruchmail.cuny.edu::6c60dae6-eb36-4884-8b0a-f5e646c5f403" providerId="AD" clId="Web-{80A8C80C-7774-CB68-C3DB-260AC51A1926}" dt="2019-12-06T01:45:40.509" v="238"/>
          <ac:spMkLst>
            <pc:docMk/>
            <pc:sldMk cId="2757714680" sldId="258"/>
            <ac:spMk id="15" creationId="{2C0DA5D9-8404-409D-8D4B-A0E9FF6F69A6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2:00:36.181" v="392"/>
          <ac:spMkLst>
            <pc:docMk/>
            <pc:sldMk cId="2757714680" sldId="258"/>
            <ac:spMk id="18" creationId="{F2938348-E2A2-467F-AE8D-49A4F7D249E0}"/>
          </ac:spMkLst>
        </pc:spChg>
        <pc:spChg chg="add mod">
          <ac:chgData name="MINAH.PARK@baruchmail.cuny.edu" userId="S::minah.park@baruchmail.cuny.edu::6c60dae6-eb36-4884-8b0a-f5e646c5f403" providerId="AD" clId="Web-{80A8C80C-7774-CB68-C3DB-260AC51A1926}" dt="2019-12-06T01:54:57.145" v="335" actId="1076"/>
          <ac:spMkLst>
            <pc:docMk/>
            <pc:sldMk cId="2757714680" sldId="258"/>
            <ac:spMk id="19" creationId="{11927BA2-B240-4D41-BAA7-57C69A663078}"/>
          </ac:spMkLst>
        </pc:spChg>
        <pc:picChg chg="mod">
          <ac:chgData name="MINAH.PARK@baruchmail.cuny.edu" userId="S::minah.park@baruchmail.cuny.edu::6c60dae6-eb36-4884-8b0a-f5e646c5f403" providerId="AD" clId="Web-{80A8C80C-7774-CB68-C3DB-260AC51A1926}" dt="2019-12-06T01:54:48.801" v="334" actId="1076"/>
          <ac:picMkLst>
            <pc:docMk/>
            <pc:sldMk cId="2757714680" sldId="258"/>
            <ac:picMk id="4" creationId="{880AC2A0-C29C-4E76-A6C9-D7283B2AD583}"/>
          </ac:picMkLst>
        </pc:picChg>
        <pc:cxnChg chg="add del">
          <ac:chgData name="MINAH.PARK@baruchmail.cuny.edu" userId="S::minah.park@baruchmail.cuny.edu::6c60dae6-eb36-4884-8b0a-f5e646c5f403" providerId="AD" clId="Web-{80A8C80C-7774-CB68-C3DB-260AC51A1926}" dt="2019-12-06T01:46:35.901" v="254"/>
          <ac:cxnSpMkLst>
            <pc:docMk/>
            <pc:sldMk cId="2757714680" sldId="258"/>
            <ac:cxnSpMk id="16" creationId="{C3726C74-688A-4826-886C-BE8847A59142}"/>
          </ac:cxnSpMkLst>
        </pc:cxnChg>
        <pc:cxnChg chg="add del mod">
          <ac:chgData name="MINAH.PARK@baruchmail.cuny.edu" userId="S::minah.park@baruchmail.cuny.edu::6c60dae6-eb36-4884-8b0a-f5e646c5f403" providerId="AD" clId="Web-{80A8C80C-7774-CB68-C3DB-260AC51A1926}" dt="2019-12-06T01:46:32.838" v="253"/>
          <ac:cxnSpMkLst>
            <pc:docMk/>
            <pc:sldMk cId="2757714680" sldId="258"/>
            <ac:cxnSpMk id="17" creationId="{AA10FD54-9855-43A0-A7D0-EA25AF073D1F}"/>
          </ac:cxnSpMkLst>
        </pc:cxnChg>
        <pc:cxnChg chg="add mod">
          <ac:chgData name="MINAH.PARK@baruchmail.cuny.edu" userId="S::minah.park@baruchmail.cuny.edu::6c60dae6-eb36-4884-8b0a-f5e646c5f403" providerId="AD" clId="Web-{80A8C80C-7774-CB68-C3DB-260AC51A1926}" dt="2019-12-06T02:04:40.794" v="400" actId="14100"/>
          <ac:cxnSpMkLst>
            <pc:docMk/>
            <pc:sldMk cId="2757714680" sldId="258"/>
            <ac:cxnSpMk id="20" creationId="{91B9AE5F-0403-434A-AB8E-0F36F185047E}"/>
          </ac:cxnSpMkLst>
        </pc:cxnChg>
        <pc:cxnChg chg="add mod">
          <ac:chgData name="MINAH.PARK@baruchmail.cuny.edu" userId="S::minah.park@baruchmail.cuny.edu::6c60dae6-eb36-4884-8b0a-f5e646c5f403" providerId="AD" clId="Web-{80A8C80C-7774-CB68-C3DB-260AC51A1926}" dt="2019-12-06T02:05:02.466" v="403" actId="14100"/>
          <ac:cxnSpMkLst>
            <pc:docMk/>
            <pc:sldMk cId="2757714680" sldId="258"/>
            <ac:cxnSpMk id="21" creationId="{E5662A41-7E0F-4530-975B-8841E48DC023}"/>
          </ac:cxnSpMkLst>
        </pc:cxnChg>
        <pc:cxnChg chg="add mod">
          <ac:chgData name="MINAH.PARK@baruchmail.cuny.edu" userId="S::minah.park@baruchmail.cuny.edu::6c60dae6-eb36-4884-8b0a-f5e646c5f403" providerId="AD" clId="Web-{80A8C80C-7774-CB68-C3DB-260AC51A1926}" dt="2019-12-06T02:06:33.436" v="414" actId="1076"/>
          <ac:cxnSpMkLst>
            <pc:docMk/>
            <pc:sldMk cId="2757714680" sldId="258"/>
            <ac:cxnSpMk id="22" creationId="{473DBEC5-6A98-44B8-94CB-485E1CD8506E}"/>
          </ac:cxnSpMkLst>
        </pc:cxnChg>
        <pc:cxnChg chg="add mod">
          <ac:chgData name="MINAH.PARK@baruchmail.cuny.edu" userId="S::minah.park@baruchmail.cuny.edu::6c60dae6-eb36-4884-8b0a-f5e646c5f403" providerId="AD" clId="Web-{80A8C80C-7774-CB68-C3DB-260AC51A1926}" dt="2019-12-06T02:06:02.435" v="409" actId="14100"/>
          <ac:cxnSpMkLst>
            <pc:docMk/>
            <pc:sldMk cId="2757714680" sldId="258"/>
            <ac:cxnSpMk id="23" creationId="{4671166D-AB72-40AB-83BA-B753DCADFB3A}"/>
          </ac:cxnSpMkLst>
        </pc:cxnChg>
        <pc:cxnChg chg="add mod">
          <ac:chgData name="MINAH.PARK@baruchmail.cuny.edu" userId="S::minah.park@baruchmail.cuny.edu::6c60dae6-eb36-4884-8b0a-f5e646c5f403" providerId="AD" clId="Web-{80A8C80C-7774-CB68-C3DB-260AC51A1926}" dt="2019-12-06T02:06:15.326" v="412" actId="14100"/>
          <ac:cxnSpMkLst>
            <pc:docMk/>
            <pc:sldMk cId="2757714680" sldId="258"/>
            <ac:cxnSpMk id="24" creationId="{4126E104-FA43-454F-B557-308501CAFD6C}"/>
          </ac:cxnSpMkLst>
        </pc:cxnChg>
      </pc:sldChg>
      <pc:sldChg chg="modSp">
        <pc:chgData name="MINAH.PARK@baruchmail.cuny.edu" userId="S::minah.park@baruchmail.cuny.edu::6c60dae6-eb36-4884-8b0a-f5e646c5f403" providerId="AD" clId="Web-{80A8C80C-7774-CB68-C3DB-260AC51A1926}" dt="2019-12-06T01:56:46.381" v="385" actId="20577"/>
        <pc:sldMkLst>
          <pc:docMk/>
          <pc:sldMk cId="3441043973" sldId="259"/>
        </pc:sldMkLst>
        <pc:spChg chg="mod">
          <ac:chgData name="MINAH.PARK@baruchmail.cuny.edu" userId="S::minah.park@baruchmail.cuny.edu::6c60dae6-eb36-4884-8b0a-f5e646c5f403" providerId="AD" clId="Web-{80A8C80C-7774-CB68-C3DB-260AC51A1926}" dt="2019-12-06T01:56:46.381" v="385" actId="20577"/>
          <ac:spMkLst>
            <pc:docMk/>
            <pc:sldMk cId="3441043973" sldId="259"/>
            <ac:spMk id="2" creationId="{1A5BC32C-EC07-457A-B426-C8A3C16E9B1D}"/>
          </ac:spMkLst>
        </pc:spChg>
      </pc:sldChg>
      <pc:sldChg chg="delSp modSp">
        <pc:chgData name="MINAH.PARK@baruchmail.cuny.edu" userId="S::minah.park@baruchmail.cuny.edu::6c60dae6-eb36-4884-8b0a-f5e646c5f403" providerId="AD" clId="Web-{80A8C80C-7774-CB68-C3DB-260AC51A1926}" dt="2019-12-06T01:55:38.708" v="355" actId="14100"/>
        <pc:sldMkLst>
          <pc:docMk/>
          <pc:sldMk cId="2647532724" sldId="260"/>
        </pc:sldMkLst>
        <pc:spChg chg="mod">
          <ac:chgData name="MINAH.PARK@baruchmail.cuny.edu" userId="S::minah.park@baruchmail.cuny.edu::6c60dae6-eb36-4884-8b0a-f5e646c5f403" providerId="AD" clId="Web-{80A8C80C-7774-CB68-C3DB-260AC51A1926}" dt="2019-12-06T01:55:24.708" v="350" actId="20577"/>
          <ac:spMkLst>
            <pc:docMk/>
            <pc:sldMk cId="2647532724" sldId="260"/>
            <ac:spMk id="2" creationId="{D7EC6CBA-FDCB-406D-A7C8-519DA763E6F3}"/>
          </ac:spMkLst>
        </pc:spChg>
        <pc:spChg chg="del">
          <ac:chgData name="MINAH.PARK@baruchmail.cuny.edu" userId="S::minah.park@baruchmail.cuny.edu::6c60dae6-eb36-4884-8b0a-f5e646c5f403" providerId="AD" clId="Web-{80A8C80C-7774-CB68-C3DB-260AC51A1926}" dt="2019-12-06T01:55:27.880" v="353"/>
          <ac:spMkLst>
            <pc:docMk/>
            <pc:sldMk cId="2647532724" sldId="260"/>
            <ac:spMk id="4" creationId="{793BBEF1-5A6B-498C-AE5D-B96E2F342433}"/>
          </ac:spMkLst>
        </pc:spChg>
        <pc:picChg chg="mod">
          <ac:chgData name="MINAH.PARK@baruchmail.cuny.edu" userId="S::minah.park@baruchmail.cuny.edu::6c60dae6-eb36-4884-8b0a-f5e646c5f403" providerId="AD" clId="Web-{80A8C80C-7774-CB68-C3DB-260AC51A1926}" dt="2019-12-06T01:55:38.708" v="355" actId="14100"/>
          <ac:picMkLst>
            <pc:docMk/>
            <pc:sldMk cId="2647532724" sldId="260"/>
            <ac:picMk id="5" creationId="{6E7D432B-77E4-4C34-BBDD-3BAEABF9BA2C}"/>
          </ac:picMkLst>
        </pc:picChg>
      </pc:sldChg>
    </pc:docChg>
  </pc:docChgLst>
  <pc:docChgLst>
    <pc:chgData name="YINING.YAO@baruchmail.cuny.edu" userId="S::yining.yao@baruchmail.cuny.edu::d40909d7-b13b-4bf1-85f7-5ab13aedb7b3" providerId="AD" clId="Web-{711F667F-C1E1-E8F9-F18C-AB25E264CB0E}"/>
    <pc:docChg chg="modSld">
      <pc:chgData name="YINING.YAO@baruchmail.cuny.edu" userId="S::yining.yao@baruchmail.cuny.edu::d40909d7-b13b-4bf1-85f7-5ab13aedb7b3" providerId="AD" clId="Web-{711F667F-C1E1-E8F9-F18C-AB25E264CB0E}" dt="2019-12-07T16:38:52.201" v="6" actId="14100"/>
      <pc:docMkLst>
        <pc:docMk/>
      </pc:docMkLst>
      <pc:sldChg chg="modSp">
        <pc:chgData name="YINING.YAO@baruchmail.cuny.edu" userId="S::yining.yao@baruchmail.cuny.edu::d40909d7-b13b-4bf1-85f7-5ab13aedb7b3" providerId="AD" clId="Web-{711F667F-C1E1-E8F9-F18C-AB25E264CB0E}" dt="2019-12-07T16:38:52.201" v="6" actId="14100"/>
        <pc:sldMkLst>
          <pc:docMk/>
          <pc:sldMk cId="3441043973" sldId="259"/>
        </pc:sldMkLst>
        <pc:picChg chg="mod">
          <ac:chgData name="YINING.YAO@baruchmail.cuny.edu" userId="S::yining.yao@baruchmail.cuny.edu::d40909d7-b13b-4bf1-85f7-5ab13aedb7b3" providerId="AD" clId="Web-{711F667F-C1E1-E8F9-F18C-AB25E264CB0E}" dt="2019-12-07T16:38:33.888" v="3" actId="14100"/>
          <ac:picMkLst>
            <pc:docMk/>
            <pc:sldMk cId="3441043973" sldId="259"/>
            <ac:picMk id="3" creationId="{1CDA82D9-E0C3-4A50-8E31-2C29488F7A13}"/>
          </ac:picMkLst>
        </pc:picChg>
        <pc:picChg chg="mod modCrop">
          <ac:chgData name="YINING.YAO@baruchmail.cuny.edu" userId="S::yining.yao@baruchmail.cuny.edu::d40909d7-b13b-4bf1-85f7-5ab13aedb7b3" providerId="AD" clId="Web-{711F667F-C1E1-E8F9-F18C-AB25E264CB0E}" dt="2019-12-07T16:38:52.201" v="6" actId="14100"/>
          <ac:picMkLst>
            <pc:docMk/>
            <pc:sldMk cId="3441043973" sldId="259"/>
            <ac:picMk id="7" creationId="{DD0BDF5C-8751-421D-B697-210D2264DC96}"/>
          </ac:picMkLst>
        </pc:picChg>
      </pc:sldChg>
    </pc:docChg>
  </pc:docChgLst>
  <pc:docChgLst>
    <pc:chgData name="MENGHUI.HUANG1@baruchmail.cuny.edu" userId="S::menghui.huang1@baruchmail.cuny.edu::e5182c2f-2c06-4dd5-8455-93c9e9970cfb" providerId="AD" clId="Web-{FD3E9B63-A7D0-3B5B-A7EE-6D4B39019C1F}"/>
    <pc:docChg chg="addSld modSld sldOrd">
      <pc:chgData name="MENGHUI.HUANG1@baruchmail.cuny.edu" userId="S::menghui.huang1@baruchmail.cuny.edu::e5182c2f-2c06-4dd5-8455-93c9e9970cfb" providerId="AD" clId="Web-{FD3E9B63-A7D0-3B5B-A7EE-6D4B39019C1F}" dt="2019-12-05T23:48:09.365" v="139"/>
      <pc:docMkLst>
        <pc:docMk/>
      </pc:docMkLst>
      <pc:sldChg chg="addSp delSp modSp">
        <pc:chgData name="MENGHUI.HUANG1@baruchmail.cuny.edu" userId="S::menghui.huang1@baruchmail.cuny.edu::e5182c2f-2c06-4dd5-8455-93c9e9970cfb" providerId="AD" clId="Web-{FD3E9B63-A7D0-3B5B-A7EE-6D4B39019C1F}" dt="2019-12-05T23:31:14.298" v="45" actId="20577"/>
        <pc:sldMkLst>
          <pc:docMk/>
          <pc:sldMk cId="2757714680" sldId="258"/>
        </pc:sldMkLst>
        <pc:spChg chg="mod">
          <ac:chgData name="MENGHUI.HUANG1@baruchmail.cuny.edu" userId="S::menghui.huang1@baruchmail.cuny.edu::e5182c2f-2c06-4dd5-8455-93c9e9970cfb" providerId="AD" clId="Web-{FD3E9B63-A7D0-3B5B-A7EE-6D4B39019C1F}" dt="2019-12-05T23:31:14.298" v="45" actId="20577"/>
          <ac:spMkLst>
            <pc:docMk/>
            <pc:sldMk cId="2757714680" sldId="258"/>
            <ac:spMk id="2" creationId="{C87BD683-1809-4A16-A848-0C1C00D7DAEF}"/>
          </ac:spMkLst>
        </pc:spChg>
        <pc:spChg chg="del">
          <ac:chgData name="MENGHUI.HUANG1@baruchmail.cuny.edu" userId="S::menghui.huang1@baruchmail.cuny.edu::e5182c2f-2c06-4dd5-8455-93c9e9970cfb" providerId="AD" clId="Web-{FD3E9B63-A7D0-3B5B-A7EE-6D4B39019C1F}" dt="2019-12-05T23:30:20.390" v="0"/>
          <ac:spMkLst>
            <pc:docMk/>
            <pc:sldMk cId="2757714680" sldId="258"/>
            <ac:spMk id="3" creationId="{9142AA4C-8E8F-4885-9C16-5B29D0E79ACA}"/>
          </ac:spMkLst>
        </pc:spChg>
        <pc:picChg chg="add mod ord">
          <ac:chgData name="MENGHUI.HUANG1@baruchmail.cuny.edu" userId="S::menghui.huang1@baruchmail.cuny.edu::e5182c2f-2c06-4dd5-8455-93c9e9970cfb" providerId="AD" clId="Web-{FD3E9B63-A7D0-3B5B-A7EE-6D4B39019C1F}" dt="2019-12-05T23:30:30.484" v="2" actId="1076"/>
          <ac:picMkLst>
            <pc:docMk/>
            <pc:sldMk cId="2757714680" sldId="258"/>
            <ac:picMk id="4" creationId="{880AC2A0-C29C-4E76-A6C9-D7283B2AD583}"/>
          </ac:picMkLst>
        </pc:picChg>
      </pc:sldChg>
      <pc:sldChg chg="addSp delSp modSp new ord">
        <pc:chgData name="MENGHUI.HUANG1@baruchmail.cuny.edu" userId="S::menghui.huang1@baruchmail.cuny.edu::e5182c2f-2c06-4dd5-8455-93c9e9970cfb" providerId="AD" clId="Web-{FD3E9B63-A7D0-3B5B-A7EE-6D4B39019C1F}" dt="2019-12-05T23:48:09.365" v="139"/>
        <pc:sldMkLst>
          <pc:docMk/>
          <pc:sldMk cId="3441043973" sldId="259"/>
        </pc:sldMkLst>
        <pc:spChg chg="mod">
          <ac:chgData name="MENGHUI.HUANG1@baruchmail.cuny.edu" userId="S::menghui.huang1@baruchmail.cuny.edu::e5182c2f-2c06-4dd5-8455-93c9e9970cfb" providerId="AD" clId="Web-{FD3E9B63-A7D0-3B5B-A7EE-6D4B39019C1F}" dt="2019-12-05T23:39:14.831" v="109" actId="20577"/>
          <ac:spMkLst>
            <pc:docMk/>
            <pc:sldMk cId="3441043973" sldId="259"/>
            <ac:spMk id="2" creationId="{1A5BC32C-EC07-457A-B426-C8A3C16E9B1D}"/>
          </ac:spMkLst>
        </pc:spChg>
        <pc:spChg chg="del">
          <ac:chgData name="MENGHUI.HUANG1@baruchmail.cuny.edu" userId="S::menghui.huang1@baruchmail.cuny.edu::e5182c2f-2c06-4dd5-8455-93c9e9970cfb" providerId="AD" clId="Web-{FD3E9B63-A7D0-3B5B-A7EE-6D4B39019C1F}" dt="2019-12-05T23:41:28.210" v="115"/>
          <ac:spMkLst>
            <pc:docMk/>
            <pc:sldMk cId="3441043973" sldId="259"/>
            <ac:spMk id="3" creationId="{9873D9CF-BC5F-4067-843F-29AAAE6BCA73}"/>
          </ac:spMkLst>
        </pc:spChg>
        <pc:spChg chg="del">
          <ac:chgData name="MENGHUI.HUANG1@baruchmail.cuny.edu" userId="S::menghui.huang1@baruchmail.cuny.edu::e5182c2f-2c06-4dd5-8455-93c9e9970cfb" providerId="AD" clId="Web-{FD3E9B63-A7D0-3B5B-A7EE-6D4B39019C1F}" dt="2019-12-05T23:41:00.913" v="112"/>
          <ac:spMkLst>
            <pc:docMk/>
            <pc:sldMk cId="3441043973" sldId="259"/>
            <ac:spMk id="4" creationId="{3B95F7C0-2A14-4248-93CA-3F78F1B1C6FB}"/>
          </ac:spMkLst>
        </pc:spChg>
        <pc:picChg chg="add mod ord">
          <ac:chgData name="MENGHUI.HUANG1@baruchmail.cuny.edu" userId="S::menghui.huang1@baruchmail.cuny.edu::e5182c2f-2c06-4dd5-8455-93c9e9970cfb" providerId="AD" clId="Web-{FD3E9B63-A7D0-3B5B-A7EE-6D4B39019C1F}" dt="2019-12-05T23:41:08.772" v="114" actId="1076"/>
          <ac:picMkLst>
            <pc:docMk/>
            <pc:sldMk cId="3441043973" sldId="259"/>
            <ac:picMk id="5" creationId="{9F3E73D5-78F2-4CD6-9A45-97D182EC6D1D}"/>
          </ac:picMkLst>
        </pc:picChg>
        <pc:picChg chg="add mod ord">
          <ac:chgData name="MENGHUI.HUANG1@baruchmail.cuny.edu" userId="S::menghui.huang1@baruchmail.cuny.edu::e5182c2f-2c06-4dd5-8455-93c9e9970cfb" providerId="AD" clId="Web-{FD3E9B63-A7D0-3B5B-A7EE-6D4B39019C1F}" dt="2019-12-05T23:41:49.680" v="121" actId="14100"/>
          <ac:picMkLst>
            <pc:docMk/>
            <pc:sldMk cId="3441043973" sldId="259"/>
            <ac:picMk id="7" creationId="{DD0BDF5C-8751-421D-B697-210D2264DC96}"/>
          </ac:picMkLst>
        </pc:picChg>
      </pc:sldChg>
      <pc:sldChg chg="addSp delSp modSp new">
        <pc:chgData name="MENGHUI.HUANG1@baruchmail.cuny.edu" userId="S::menghui.huang1@baruchmail.cuny.edu::e5182c2f-2c06-4dd5-8455-93c9e9970cfb" providerId="AD" clId="Web-{FD3E9B63-A7D0-3B5B-A7EE-6D4B39019C1F}" dt="2019-12-05T23:47:01.238" v="138" actId="14100"/>
        <pc:sldMkLst>
          <pc:docMk/>
          <pc:sldMk cId="2647532724" sldId="260"/>
        </pc:sldMkLst>
        <pc:spChg chg="mod">
          <ac:chgData name="MENGHUI.HUANG1@baruchmail.cuny.edu" userId="S::menghui.huang1@baruchmail.cuny.edu::e5182c2f-2c06-4dd5-8455-93c9e9970cfb" providerId="AD" clId="Web-{FD3E9B63-A7D0-3B5B-A7EE-6D4B39019C1F}" dt="2019-12-05T23:46:15.611" v="133" actId="20577"/>
          <ac:spMkLst>
            <pc:docMk/>
            <pc:sldMk cId="2647532724" sldId="260"/>
            <ac:spMk id="2" creationId="{D7EC6CBA-FDCB-406D-A7C8-519DA763E6F3}"/>
          </ac:spMkLst>
        </pc:spChg>
        <pc:spChg chg="del">
          <ac:chgData name="MENGHUI.HUANG1@baruchmail.cuny.edu" userId="S::menghui.huang1@baruchmail.cuny.edu::e5182c2f-2c06-4dd5-8455-93c9e9970cfb" providerId="AD" clId="Web-{FD3E9B63-A7D0-3B5B-A7EE-6D4B39019C1F}" dt="2019-12-05T23:46:50.472" v="135"/>
          <ac:spMkLst>
            <pc:docMk/>
            <pc:sldMk cId="2647532724" sldId="260"/>
            <ac:spMk id="3" creationId="{1BFBAC66-29E5-4813-A6C2-81D218F9B827}"/>
          </ac:spMkLst>
        </pc:spChg>
        <pc:picChg chg="add mod ord">
          <ac:chgData name="MENGHUI.HUANG1@baruchmail.cuny.edu" userId="S::menghui.huang1@baruchmail.cuny.edu::e5182c2f-2c06-4dd5-8455-93c9e9970cfb" providerId="AD" clId="Web-{FD3E9B63-A7D0-3B5B-A7EE-6D4B39019C1F}" dt="2019-12-05T23:47:01.238" v="138" actId="14100"/>
          <ac:picMkLst>
            <pc:docMk/>
            <pc:sldMk cId="2647532724" sldId="260"/>
            <ac:picMk id="5" creationId="{6E7D432B-77E4-4C34-BBDD-3BAEABF9BA2C}"/>
          </ac:picMkLst>
        </pc:picChg>
      </pc:sldChg>
    </pc:docChg>
  </pc:docChgLst>
  <pc:docChgLst>
    <pc:chgData name="MINAH.PARK@baruchmail.cuny.edu" userId="S::minah.park@baruchmail.cuny.edu::6c60dae6-eb36-4884-8b0a-f5e646c5f403" providerId="AD" clId="Web-{630C829A-6F44-B4B9-FAD7-072297791831}"/>
    <pc:docChg chg="modSld">
      <pc:chgData name="MINAH.PARK@baruchmail.cuny.edu" userId="S::minah.park@baruchmail.cuny.edu::6c60dae6-eb36-4884-8b0a-f5e646c5f403" providerId="AD" clId="Web-{630C829A-6F44-B4B9-FAD7-072297791831}" dt="2019-12-07T03:18:37.738" v="80" actId="20577"/>
      <pc:docMkLst>
        <pc:docMk/>
      </pc:docMkLst>
      <pc:sldChg chg="modSp">
        <pc:chgData name="MINAH.PARK@baruchmail.cuny.edu" userId="S::minah.park@baruchmail.cuny.edu::6c60dae6-eb36-4884-8b0a-f5e646c5f403" providerId="AD" clId="Web-{630C829A-6F44-B4B9-FAD7-072297791831}" dt="2019-12-07T03:18:35.582" v="78" actId="20577"/>
        <pc:sldMkLst>
          <pc:docMk/>
          <pc:sldMk cId="404144025" sldId="261"/>
        </pc:sldMkLst>
        <pc:spChg chg="mod">
          <ac:chgData name="MINAH.PARK@baruchmail.cuny.edu" userId="S::minah.park@baruchmail.cuny.edu::6c60dae6-eb36-4884-8b0a-f5e646c5f403" providerId="AD" clId="Web-{630C829A-6F44-B4B9-FAD7-072297791831}" dt="2019-12-07T03:18:35.582" v="78" actId="20577"/>
          <ac:spMkLst>
            <pc:docMk/>
            <pc:sldMk cId="404144025" sldId="261"/>
            <ac:spMk id="2" creationId="{42BDE1F9-16E7-4BCF-941E-9ED0F0DDE082}"/>
          </ac:spMkLst>
        </pc:spChg>
        <pc:picChg chg="mod">
          <ac:chgData name="MINAH.PARK@baruchmail.cuny.edu" userId="S::minah.park@baruchmail.cuny.edu::6c60dae6-eb36-4884-8b0a-f5e646c5f403" providerId="AD" clId="Web-{630C829A-6F44-B4B9-FAD7-072297791831}" dt="2019-12-07T03:15:24.003" v="2" actId="1076"/>
          <ac:picMkLst>
            <pc:docMk/>
            <pc:sldMk cId="404144025" sldId="261"/>
            <ac:picMk id="3" creationId="{D5A7C2B1-0936-4767-9846-CBCA906B3605}"/>
          </ac:picMkLst>
        </pc:picChg>
        <pc:picChg chg="mod">
          <ac:chgData name="MINAH.PARK@baruchmail.cuny.edu" userId="S::minah.park@baruchmail.cuny.edu::6c60dae6-eb36-4884-8b0a-f5e646c5f403" providerId="AD" clId="Web-{630C829A-6F44-B4B9-FAD7-072297791831}" dt="2019-12-07T03:15:27.237" v="3" actId="1076"/>
          <ac:picMkLst>
            <pc:docMk/>
            <pc:sldMk cId="404144025" sldId="261"/>
            <ac:picMk id="4" creationId="{AFC7EA7C-A22D-4443-8AF8-C822A551E7CA}"/>
          </ac:picMkLst>
        </pc:picChg>
      </pc:sldChg>
      <pc:sldChg chg="modSp">
        <pc:chgData name="MINAH.PARK@baruchmail.cuny.edu" userId="S::minah.park@baruchmail.cuny.edu::6c60dae6-eb36-4884-8b0a-f5e646c5f403" providerId="AD" clId="Web-{630C829A-6F44-B4B9-FAD7-072297791831}" dt="2019-12-07T03:15:50.628" v="4" actId="1076"/>
        <pc:sldMkLst>
          <pc:docMk/>
          <pc:sldMk cId="2429537728" sldId="262"/>
        </pc:sldMkLst>
        <pc:picChg chg="mod">
          <ac:chgData name="MINAH.PARK@baruchmail.cuny.edu" userId="S::minah.park@baruchmail.cuny.edu::6c60dae6-eb36-4884-8b0a-f5e646c5f403" providerId="AD" clId="Web-{630C829A-6F44-B4B9-FAD7-072297791831}" dt="2019-12-07T03:15:50.628" v="4" actId="1076"/>
          <ac:picMkLst>
            <pc:docMk/>
            <pc:sldMk cId="2429537728" sldId="262"/>
            <ac:picMk id="5" creationId="{54F27770-D6AC-4753-90B8-5EDD24BEA9BA}"/>
          </ac:picMkLst>
        </pc:picChg>
      </pc:sldChg>
    </pc:docChg>
  </pc:docChgLst>
  <pc:docChgLst>
    <pc:chgData name="MENGHUI.HUANG1@baruchmail.cuny.edu" userId="S::menghui.huang1@baruchmail.cuny.edu::e5182c2f-2c06-4dd5-8455-93c9e9970cfb" providerId="AD" clId="Web-{1FE51D6C-99A5-FBD2-4EC2-80387938CAB8}"/>
    <pc:docChg chg="addSld modSld">
      <pc:chgData name="MENGHUI.HUANG1@baruchmail.cuny.edu" userId="S::menghui.huang1@baruchmail.cuny.edu::e5182c2f-2c06-4dd5-8455-93c9e9970cfb" providerId="AD" clId="Web-{1FE51D6C-99A5-FBD2-4EC2-80387938CAB8}" dt="2019-12-07T17:04:58.365" v="470"/>
      <pc:docMkLst>
        <pc:docMk/>
      </pc:docMkLst>
      <pc:sldChg chg="modSp">
        <pc:chgData name="MENGHUI.HUANG1@baruchmail.cuny.edu" userId="S::menghui.huang1@baruchmail.cuny.edu::e5182c2f-2c06-4dd5-8455-93c9e9970cfb" providerId="AD" clId="Web-{1FE51D6C-99A5-FBD2-4EC2-80387938CAB8}" dt="2019-12-07T16:28:10.238" v="11"/>
        <pc:sldMkLst>
          <pc:docMk/>
          <pc:sldMk cId="3072923217" sldId="263"/>
        </pc:sldMkLst>
        <pc:graphicFrameChg chg="mod modGraphic">
          <ac:chgData name="MENGHUI.HUANG1@baruchmail.cuny.edu" userId="S::menghui.huang1@baruchmail.cuny.edu::e5182c2f-2c06-4dd5-8455-93c9e9970cfb" providerId="AD" clId="Web-{1FE51D6C-99A5-FBD2-4EC2-80387938CAB8}" dt="2019-12-07T16:28:10.238" v="11"/>
          <ac:graphicFrameMkLst>
            <pc:docMk/>
            <pc:sldMk cId="3072923217" sldId="263"/>
            <ac:graphicFrameMk id="6" creationId="{4FDAE865-4E26-4EE9-B93B-CACBA51C75AB}"/>
          </ac:graphicFrameMkLst>
        </pc:graphicFrameChg>
      </pc:sldChg>
      <pc:sldChg chg="addSp delSp modSp new">
        <pc:chgData name="MENGHUI.HUANG1@baruchmail.cuny.edu" userId="S::menghui.huang1@baruchmail.cuny.edu::e5182c2f-2c06-4dd5-8455-93c9e9970cfb" providerId="AD" clId="Web-{1FE51D6C-99A5-FBD2-4EC2-80387938CAB8}" dt="2019-12-07T17:04:58.365" v="470"/>
        <pc:sldMkLst>
          <pc:docMk/>
          <pc:sldMk cId="3323900642" sldId="269"/>
        </pc:sldMkLst>
        <pc:spChg chg="add mod">
          <ac:chgData name="MENGHUI.HUANG1@baruchmail.cuny.edu" userId="S::menghui.huang1@baruchmail.cuny.edu::e5182c2f-2c06-4dd5-8455-93c9e9970cfb" providerId="AD" clId="Web-{1FE51D6C-99A5-FBD2-4EC2-80387938CAB8}" dt="2019-12-07T17:03:06.740" v="456" actId="20577"/>
          <ac:spMkLst>
            <pc:docMk/>
            <pc:sldMk cId="3323900642" sldId="269"/>
            <ac:spMk id="4" creationId="{40627DD2-23DE-43DB-BF77-D563E523E74F}"/>
          </ac:spMkLst>
        </pc:spChg>
        <pc:spChg chg="add del">
          <ac:chgData name="MENGHUI.HUANG1@baruchmail.cuny.edu" userId="S::menghui.huang1@baruchmail.cuny.edu::e5182c2f-2c06-4dd5-8455-93c9e9970cfb" providerId="AD" clId="Web-{1FE51D6C-99A5-FBD2-4EC2-80387938CAB8}" dt="2019-12-07T17:03:25.302" v="460"/>
          <ac:spMkLst>
            <pc:docMk/>
            <pc:sldMk cId="3323900642" sldId="269"/>
            <ac:spMk id="5" creationId="{AEDE8665-50EC-4D27-8395-84CA43C9C1EA}"/>
          </ac:spMkLst>
        </pc:spChg>
        <pc:graphicFrameChg chg="add mod modGraphic">
          <ac:chgData name="MENGHUI.HUANG1@baruchmail.cuny.edu" userId="S::menghui.huang1@baruchmail.cuny.edu::e5182c2f-2c06-4dd5-8455-93c9e9970cfb" providerId="AD" clId="Web-{1FE51D6C-99A5-FBD2-4EC2-80387938CAB8}" dt="2019-12-07T17:04:58.365" v="470"/>
          <ac:graphicFrameMkLst>
            <pc:docMk/>
            <pc:sldMk cId="3323900642" sldId="269"/>
            <ac:graphicFrameMk id="2" creationId="{FFB0ED11-2387-4E59-BE2C-6954C2F8339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4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1" r:id="rId5"/>
    <p:sldLayoutId id="2147483747" r:id="rId6"/>
    <p:sldLayoutId id="2147483748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1B689F22-9171-489A-843E-8CBB6B449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85" b="14845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 b="1"/>
              <a:t>NYC Restaurants DOHMH Inspections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Menghui Huang,</a:t>
            </a:r>
            <a:r>
              <a:rPr lang="en-US"/>
              <a:t> Min Ah Park, Qifeng Sun, Rui Wang, Yining Yao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9AE79E-CA54-48E1-AB45-91A1797D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6" y="386413"/>
            <a:ext cx="11147611" cy="61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1CAAB-01DB-4D62-B39A-66AB93A3A795}"/>
              </a:ext>
            </a:extLst>
          </p:cNvPr>
          <p:cNvSpPr txBox="1"/>
          <p:nvPr/>
        </p:nvSpPr>
        <p:spPr>
          <a:xfrm>
            <a:off x="3319930" y="2542988"/>
            <a:ext cx="66129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117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0ED11-2387-4E59-BE2C-6954C2F83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8640"/>
              </p:ext>
            </p:extLst>
          </p:nvPr>
        </p:nvGraphicFramePr>
        <p:xfrm>
          <a:off x="1567180" y="2197817"/>
          <a:ext cx="9007980" cy="36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96">
                  <a:extLst>
                    <a:ext uri="{9D8B030D-6E8A-4147-A177-3AD203B41FA5}">
                      <a16:colId xmlns:a16="http://schemas.microsoft.com/office/drawing/2014/main" val="925422682"/>
                    </a:ext>
                  </a:extLst>
                </a:gridCol>
                <a:gridCol w="1801596">
                  <a:extLst>
                    <a:ext uri="{9D8B030D-6E8A-4147-A177-3AD203B41FA5}">
                      <a16:colId xmlns:a16="http://schemas.microsoft.com/office/drawing/2014/main" val="2726894618"/>
                    </a:ext>
                  </a:extLst>
                </a:gridCol>
                <a:gridCol w="1801596">
                  <a:extLst>
                    <a:ext uri="{9D8B030D-6E8A-4147-A177-3AD203B41FA5}">
                      <a16:colId xmlns:a16="http://schemas.microsoft.com/office/drawing/2014/main" val="608184697"/>
                    </a:ext>
                  </a:extLst>
                </a:gridCol>
                <a:gridCol w="1801596">
                  <a:extLst>
                    <a:ext uri="{9D8B030D-6E8A-4147-A177-3AD203B41FA5}">
                      <a16:colId xmlns:a16="http://schemas.microsoft.com/office/drawing/2014/main" val="73064333"/>
                    </a:ext>
                  </a:extLst>
                </a:gridCol>
                <a:gridCol w="1801596">
                  <a:extLst>
                    <a:ext uri="{9D8B030D-6E8A-4147-A177-3AD203B41FA5}">
                      <a16:colId xmlns:a16="http://schemas.microsoft.com/office/drawing/2014/main" val="1428437597"/>
                    </a:ext>
                  </a:extLst>
                </a:gridCol>
              </a:tblGrid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Pizzaria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Fruit/Veggies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11386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0290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08A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04N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777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04L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52568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06C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36210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40730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6581"/>
                  </a:ext>
                </a:extLst>
              </a:tr>
              <a:tr h="453838">
                <a:tc>
                  <a:txBody>
                    <a:bodyPr/>
                    <a:lstStyle/>
                    <a:p>
                      <a:r>
                        <a:rPr lang="en-US"/>
                        <a:t>06D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24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627DD2-23DE-43DB-BF77-D563E523E74F}"/>
              </a:ext>
            </a:extLst>
          </p:cNvPr>
          <p:cNvSpPr txBox="1"/>
          <p:nvPr/>
        </p:nvSpPr>
        <p:spPr>
          <a:xfrm rot="10800000" flipV="1">
            <a:off x="1279806" y="1072411"/>
            <a:ext cx="11547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Top 7 Common Violation Codes for Cuisine Types</a:t>
            </a:r>
          </a:p>
        </p:txBody>
      </p:sp>
    </p:spTree>
    <p:extLst>
      <p:ext uri="{BB962C8B-B14F-4D97-AF65-F5344CB8AC3E}">
        <p14:creationId xmlns:p14="http://schemas.microsoft.com/office/powerpoint/2010/main" val="33239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579E-5E4E-4B47-8C85-0DD7A3A2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D74B-A61E-4671-82EA-4FFAED5F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DOHMH New York City Restaurant Inspection Results</a:t>
            </a:r>
            <a:endParaRPr lang="en-US"/>
          </a:p>
          <a:p>
            <a:pPr marL="720090" lvl="1" indent="-285750"/>
            <a:r>
              <a:rPr lang="en-US">
                <a:ea typeface="+mn-lt"/>
                <a:cs typeface="+mn-lt"/>
              </a:rPr>
              <a:t>Contains inspection results of restaurants in five boroughs in NYC from Aug 1</a:t>
            </a:r>
            <a:r>
              <a:rPr lang="en-US" baseline="30000">
                <a:ea typeface="+mn-lt"/>
                <a:cs typeface="+mn-lt"/>
              </a:rPr>
              <a:t>st</a:t>
            </a:r>
            <a:r>
              <a:rPr lang="en-US">
                <a:ea typeface="+mn-lt"/>
                <a:cs typeface="+mn-lt"/>
              </a:rPr>
              <a:t>, 2014 to present</a:t>
            </a:r>
          </a:p>
          <a:p>
            <a:pPr marL="720090" lvl="1" indent="-285750"/>
            <a:r>
              <a:rPr lang="en-US">
                <a:ea typeface="+mn-lt"/>
                <a:cs typeface="+mn-lt"/>
              </a:rPr>
              <a:t>Some major entries in this data set are borough, cuisine type, violation code, inspection score and grade</a:t>
            </a:r>
            <a:endParaRPr lang="en-US"/>
          </a:p>
          <a:p>
            <a:pPr marL="720090" lvl="1" indent="-285750"/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NYC Rat Sightings </a:t>
            </a:r>
            <a:endParaRPr lang="en-US"/>
          </a:p>
          <a:p>
            <a:pPr marL="720090" lvl="1" indent="-285750"/>
            <a:r>
              <a:rPr lang="en-US">
                <a:ea typeface="+mn-lt"/>
                <a:cs typeface="+mn-lt"/>
              </a:rPr>
              <a:t>Based on 311 calls complaints about rodent sighting from 2010 to Sep 16</a:t>
            </a:r>
            <a:r>
              <a:rPr lang="en-US" baseline="30000">
                <a:ea typeface="+mn-lt"/>
                <a:cs typeface="+mn-lt"/>
              </a:rPr>
              <a:t>th</a:t>
            </a:r>
            <a:r>
              <a:rPr lang="en-US">
                <a:ea typeface="+mn-lt"/>
                <a:cs typeface="+mn-lt"/>
              </a:rPr>
              <a:t>, 2017</a:t>
            </a:r>
          </a:p>
          <a:p>
            <a:pPr marL="720090" lvl="1" indent="-285750"/>
            <a:r>
              <a:rPr lang="en-US">
                <a:ea typeface="+mn-lt"/>
                <a:cs typeface="+mn-lt"/>
              </a:rPr>
              <a:t>Some basic entries in this data set are location type, zip code, and borough</a:t>
            </a:r>
          </a:p>
          <a:p>
            <a:pPr marL="720090" lvl="1" indent="-285750"/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Yelp Rating </a:t>
            </a:r>
          </a:p>
          <a:p>
            <a:pPr marL="720090" lvl="1" indent="-285750"/>
            <a:r>
              <a:rPr lang="en-US">
                <a:ea typeface="+mn-lt"/>
                <a:cs typeface="+mn-lt"/>
              </a:rPr>
              <a:t>Contains yelp restaurants review data and DOHMH NYC restaurant inspection data</a:t>
            </a:r>
          </a:p>
          <a:p>
            <a:pPr marL="720090" lvl="1" indent="-285750"/>
            <a:r>
              <a:rPr lang="en-US">
                <a:ea typeface="+mn-lt"/>
                <a:cs typeface="+mn-lt"/>
              </a:rPr>
              <a:t>Some important entries are cuisine type, borough, yelp rating, inspection grade, and inspection score.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D740-6EED-4C11-A2BB-760A78E0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1581-0B9E-412F-90D4-04D1D5A3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18" charset="0"/>
              <a:buChar char="o"/>
            </a:pPr>
            <a:r>
              <a:rPr lang="en-US" sz="2000"/>
              <a:t>Purpose: To advise restaurant owners on how to maintain a clean environment and avoid receiving common violations</a:t>
            </a:r>
          </a:p>
          <a:p>
            <a:pPr>
              <a:buFont typeface="Courier New" pitchFamily="18" charset="0"/>
              <a:buChar char="o"/>
            </a:pPr>
            <a:endParaRPr lang="en-US" sz="2000"/>
          </a:p>
          <a:p>
            <a:pPr>
              <a:buFont typeface="Courier New" pitchFamily="18" charset="0"/>
              <a:buChar char="o"/>
            </a:pPr>
            <a:r>
              <a:rPr lang="en-US" sz="2000"/>
              <a:t>Analysis:</a:t>
            </a:r>
          </a:p>
          <a:p>
            <a:pPr lvl="1">
              <a:buFont typeface="Wingdings" pitchFamily="18" charset="0"/>
              <a:buChar char="Ø"/>
            </a:pPr>
            <a:r>
              <a:rPr lang="en-US" sz="2000"/>
              <a:t>Cuisine Type vs Violation Code</a:t>
            </a:r>
          </a:p>
          <a:p>
            <a:pPr lvl="1">
              <a:buFont typeface="Wingdings" pitchFamily="18" charset="0"/>
              <a:buChar char="Ø"/>
            </a:pPr>
            <a:r>
              <a:rPr lang="en-US" sz="2000"/>
              <a:t>Rat Sightings vs Violation Code</a:t>
            </a:r>
          </a:p>
          <a:p>
            <a:pPr lvl="1">
              <a:buFont typeface="Wingdings" pitchFamily="18" charset="0"/>
              <a:buChar char="Ø"/>
            </a:pPr>
            <a:r>
              <a:rPr lang="en-US" sz="2000">
                <a:ea typeface="+mn-lt"/>
                <a:cs typeface="+mn-lt"/>
              </a:rPr>
              <a:t>Borough vs Inspection Grade</a:t>
            </a:r>
            <a:endParaRPr lang="en-US" sz="2000"/>
          </a:p>
          <a:p>
            <a:pPr lvl="1">
              <a:buFont typeface="Wingdings" pitchFamily="18" charset="0"/>
              <a:buChar char="Ø"/>
            </a:pPr>
            <a:r>
              <a:rPr lang="en-US" sz="2000"/>
              <a:t>Yelp Rating vs Inspection Grade</a:t>
            </a:r>
          </a:p>
          <a:p>
            <a:pPr lvl="1">
              <a:buFont typeface="Wingdings" pitchFamily="18" charset="0"/>
              <a:buChar char="Ø"/>
            </a:pPr>
            <a:endParaRPr lang="en-US"/>
          </a:p>
          <a:p>
            <a:pPr>
              <a:buFont typeface="Courier New" pitchFamily="18" charset="0"/>
              <a:buChar char="o"/>
            </a:pPr>
            <a:endParaRPr lang="en-US"/>
          </a:p>
          <a:p>
            <a:pPr>
              <a:buFont typeface="Courier New" pitchFamily="18" charset="0"/>
              <a:buChar char="o"/>
            </a:pPr>
            <a:endParaRPr lang="en-US"/>
          </a:p>
        </p:txBody>
      </p:sp>
      <p:pic>
        <p:nvPicPr>
          <p:cNvPr id="6" name="Picture 6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D75B8BD-2A10-496D-B514-C93488153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1" t="-1214" r="20818" b="-338"/>
          <a:stretch/>
        </p:blipFill>
        <p:spPr>
          <a:xfrm>
            <a:off x="7713785" y="2593289"/>
            <a:ext cx="3410796" cy="33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683-1809-4A16-A848-0C1C00D7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2065"/>
            <a:ext cx="10058400" cy="1371600"/>
          </a:xfrm>
        </p:spPr>
        <p:txBody>
          <a:bodyPr/>
          <a:lstStyle/>
          <a:p>
            <a:r>
              <a:rPr lang="en-US" b="1"/>
              <a:t>Common Violation Codes By Cuisine Type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0AC2A0-C29C-4E76-A6C9-D7283B2AD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61" y="1277520"/>
            <a:ext cx="10899128" cy="492643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00D32-773A-4BD7-8962-BB0D5132F70C}"/>
              </a:ext>
            </a:extLst>
          </p:cNvPr>
          <p:cNvSpPr txBox="1">
            <a:spLocks/>
          </p:cNvSpPr>
          <p:nvPr/>
        </p:nvSpPr>
        <p:spPr>
          <a:xfrm>
            <a:off x="1988670" y="1810995"/>
            <a:ext cx="935616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>
                <a:latin typeface="Gill Sans MT"/>
              </a:rPr>
              <a:t>10F</a:t>
            </a:r>
            <a:r>
              <a:rPr lang="en-US" sz="1800">
                <a:latin typeface="Gill Sans MT"/>
              </a:rPr>
              <a:t>:</a:t>
            </a:r>
            <a:r>
              <a:rPr lang="en-US" sz="1800">
                <a:latin typeface="Gill Sans MT"/>
                <a:ea typeface="+mj-lt"/>
                <a:cs typeface="+mj-lt"/>
              </a:rPr>
              <a:t> </a:t>
            </a:r>
            <a:r>
              <a:rPr lang="en-US" sz="1800">
                <a:ea typeface="+mj-lt"/>
                <a:cs typeface="+mj-lt"/>
              </a:rPr>
              <a:t>Non-food contact surface improperly constructed, maintained and/or not properly sealed, raised, spaced or movable to allow accessibility for cleaning on all sides, above and underneath the unit.</a:t>
            </a:r>
            <a:r>
              <a:rPr lang="en-US" sz="1800">
                <a:latin typeface="Gill Sans MT"/>
              </a:rPr>
              <a:t> </a:t>
            </a:r>
            <a:r>
              <a:rPr lang="en-US" sz="1800">
                <a:ea typeface="+mj-lt"/>
                <a:cs typeface="+mj-lt"/>
              </a:rPr>
              <a:t>Unacceptable material used.</a:t>
            </a:r>
            <a:endParaRPr lang="en-US" sz="1800">
              <a:latin typeface="Gill Sans M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2CD73F-C36F-4FB7-9C6D-386952A260C7}"/>
              </a:ext>
            </a:extLst>
          </p:cNvPr>
          <p:cNvSpPr txBox="1">
            <a:spLocks/>
          </p:cNvSpPr>
          <p:nvPr/>
        </p:nvSpPr>
        <p:spPr>
          <a:xfrm>
            <a:off x="2392082" y="2924114"/>
            <a:ext cx="9430870" cy="68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>
                <a:latin typeface="Century Gothic"/>
              </a:rPr>
              <a:t>06A</a:t>
            </a:r>
            <a:r>
              <a:rPr lang="en-US" sz="1800">
                <a:latin typeface="Century Gothic"/>
              </a:rPr>
              <a:t>: </a:t>
            </a:r>
            <a:r>
              <a:rPr lang="en-US" sz="1800">
                <a:ea typeface="+mj-lt"/>
                <a:cs typeface="+mj-lt"/>
              </a:rPr>
              <a:t>Personal cleanliness inadequate. Outer garment soiled with possible contaminant.  Effective hair restraint not worn in an area where food is prepared.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510F92-C79F-492F-9CC4-94172BD91D40}"/>
              </a:ext>
            </a:extLst>
          </p:cNvPr>
          <p:cNvSpPr txBox="1">
            <a:spLocks/>
          </p:cNvSpPr>
          <p:nvPr/>
        </p:nvSpPr>
        <p:spPr>
          <a:xfrm>
            <a:off x="2862728" y="3588992"/>
            <a:ext cx="8788401" cy="392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>
                <a:latin typeface="Century Gothic"/>
              </a:rPr>
              <a:t>04L: </a:t>
            </a:r>
            <a:r>
              <a:rPr lang="en-US" sz="1800">
                <a:ea typeface="+mj-lt"/>
                <a:cs typeface="+mj-lt"/>
              </a:rPr>
              <a:t>Evidence of mice or live mice present in facility's food and/or non-food areas.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5CCD18-23BC-44F8-B571-7487618770C0}"/>
              </a:ext>
            </a:extLst>
          </p:cNvPr>
          <p:cNvSpPr txBox="1">
            <a:spLocks/>
          </p:cNvSpPr>
          <p:nvPr/>
        </p:nvSpPr>
        <p:spPr>
          <a:xfrm>
            <a:off x="3430494" y="3984936"/>
            <a:ext cx="7996518" cy="77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>
                <a:latin typeface="Century Gothic"/>
              </a:rPr>
              <a:t>06C: </a:t>
            </a:r>
            <a:r>
              <a:rPr lang="en-US" sz="1800">
                <a:ea typeface="+mj-lt"/>
                <a:cs typeface="+mj-lt"/>
              </a:rPr>
              <a:t>Food not protected from potential source of contamination during storage, preparation, transportation, display or service.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38348-E2A2-467F-AE8D-49A4F7D249E0}"/>
              </a:ext>
            </a:extLst>
          </p:cNvPr>
          <p:cNvSpPr txBox="1"/>
          <p:nvPr/>
        </p:nvSpPr>
        <p:spPr>
          <a:xfrm>
            <a:off x="1261782" y="2053665"/>
            <a:ext cx="726142" cy="334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927BA2-B240-4D41-BAA7-57C69A663078}"/>
              </a:ext>
            </a:extLst>
          </p:cNvPr>
          <p:cNvSpPr txBox="1">
            <a:spLocks/>
          </p:cNvSpPr>
          <p:nvPr/>
        </p:nvSpPr>
        <p:spPr>
          <a:xfrm>
            <a:off x="4043080" y="4702111"/>
            <a:ext cx="5426636" cy="46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>
                <a:latin typeface="Century Gothic"/>
              </a:rPr>
              <a:t>02B: </a:t>
            </a:r>
            <a:r>
              <a:rPr lang="en-US" sz="1800">
                <a:ea typeface="+mj-lt"/>
                <a:cs typeface="+mj-lt"/>
              </a:rPr>
              <a:t>Hot food item not held at or above 140º F.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B9AE5F-0403-434A-AB8E-0F36F185047E}"/>
              </a:ext>
            </a:extLst>
          </p:cNvPr>
          <p:cNvCxnSpPr/>
          <p:nvPr/>
        </p:nvCxnSpPr>
        <p:spPr>
          <a:xfrm flipV="1">
            <a:off x="1470211" y="2250141"/>
            <a:ext cx="630518" cy="4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62A41-7E0F-4530-975B-8841E48DC023}"/>
              </a:ext>
            </a:extLst>
          </p:cNvPr>
          <p:cNvCxnSpPr>
            <a:cxnSpLocks/>
          </p:cNvCxnSpPr>
          <p:nvPr/>
        </p:nvCxnSpPr>
        <p:spPr>
          <a:xfrm flipV="1">
            <a:off x="1567328" y="3139141"/>
            <a:ext cx="869576" cy="4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DBEC5-6A98-44B8-94CB-485E1CD8506E}"/>
              </a:ext>
            </a:extLst>
          </p:cNvPr>
          <p:cNvCxnSpPr>
            <a:cxnSpLocks/>
          </p:cNvCxnSpPr>
          <p:nvPr/>
        </p:nvCxnSpPr>
        <p:spPr>
          <a:xfrm flipV="1">
            <a:off x="1664445" y="3781611"/>
            <a:ext cx="1198281" cy="4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1166D-AB72-40AB-83BA-B753DCADFB3A}"/>
              </a:ext>
            </a:extLst>
          </p:cNvPr>
          <p:cNvCxnSpPr>
            <a:cxnSpLocks/>
          </p:cNvCxnSpPr>
          <p:nvPr/>
        </p:nvCxnSpPr>
        <p:spPr>
          <a:xfrm flipV="1">
            <a:off x="1836268" y="4252258"/>
            <a:ext cx="1616633" cy="4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26E104-FA43-454F-B557-308501CAFD6C}"/>
              </a:ext>
            </a:extLst>
          </p:cNvPr>
          <p:cNvCxnSpPr>
            <a:cxnSpLocks/>
          </p:cNvCxnSpPr>
          <p:nvPr/>
        </p:nvCxnSpPr>
        <p:spPr>
          <a:xfrm flipV="1">
            <a:off x="1993151" y="4947022"/>
            <a:ext cx="2049926" cy="44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CDA82D9-E0C3-4A50-8E31-2C29488F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905" y="457351"/>
            <a:ext cx="1905000" cy="1671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BC32C-EC07-457A-B426-C8A3C16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47" y="642594"/>
            <a:ext cx="10566400" cy="1364130"/>
          </a:xfrm>
        </p:spPr>
        <p:txBody>
          <a:bodyPr>
            <a:normAutofit/>
          </a:bodyPr>
          <a:lstStyle/>
          <a:p>
            <a:r>
              <a:rPr lang="en-US" b="1"/>
              <a:t>Rat Sighting vs Violation Code 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0BDF5C-8751-421D-B697-210D2264D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38" r="16230" b="226"/>
          <a:stretch/>
        </p:blipFill>
        <p:spPr>
          <a:xfrm>
            <a:off x="619277" y="1898772"/>
            <a:ext cx="4985651" cy="3936283"/>
          </a:xfr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3E73D5-78F2-4CD6-9A45-97D182EC6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12218" y="1898772"/>
            <a:ext cx="4178904" cy="3940023"/>
          </a:xfrm>
        </p:spPr>
      </p:pic>
    </p:spTree>
    <p:extLst>
      <p:ext uri="{BB962C8B-B14F-4D97-AF65-F5344CB8AC3E}">
        <p14:creationId xmlns:p14="http://schemas.microsoft.com/office/powerpoint/2010/main" val="34410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1F9-16E7-4BCF-941E-9ED0F0DD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Grade Distribution by Borough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A7C2B1-0936-4767-9846-CBCA906B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92" y="2016155"/>
            <a:ext cx="4871049" cy="4265962"/>
          </a:xfrm>
          <a:prstGeom prst="rect">
            <a:avLst/>
          </a:prstGeom>
        </p:spPr>
      </p:pic>
      <p:pic>
        <p:nvPicPr>
          <p:cNvPr id="4" name="Picture 5" descr="A picture containing receipt, text&#10;&#10;Description generated with very high confidence">
            <a:extLst>
              <a:ext uri="{FF2B5EF4-FFF2-40B4-BE49-F238E27FC236}">
                <a16:creationId xmlns:a16="http://schemas.microsoft.com/office/drawing/2014/main" id="{AFC7EA7C-A22D-4443-8AF8-C822A551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83" y="3011208"/>
            <a:ext cx="5217459" cy="22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4F27770-D6AC-4753-90B8-5EDD24BE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24" y="586611"/>
            <a:ext cx="6669741" cy="56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0118D50-E511-4051-94F3-16B4C27E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57" y="441268"/>
            <a:ext cx="3105301" cy="1208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FEC2E-3CD1-484A-B959-49F6AB60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Yelp Rating vs Grade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DAE865-4E26-4EE9-B93B-CACBA51C7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76691"/>
              </p:ext>
            </p:extLst>
          </p:nvPr>
        </p:nvGraphicFramePr>
        <p:xfrm>
          <a:off x="1066800" y="1711232"/>
          <a:ext cx="2628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606109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224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A(0-13)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3.722920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8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B(14-27)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3.636350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C(&gt;28)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3.650132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9276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5972CD01-C009-489F-B6A7-B74BC24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94" y="1650182"/>
            <a:ext cx="6351492" cy="476786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157897D-A38C-426F-98AB-56A41EFF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04318"/>
              </p:ext>
            </p:extLst>
          </p:nvPr>
        </p:nvGraphicFramePr>
        <p:xfrm>
          <a:off x="1042147" y="4314265"/>
          <a:ext cx="265525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213">
                  <a:extLst>
                    <a:ext uri="{9D8B030D-6E8A-4147-A177-3AD203B41FA5}">
                      <a16:colId xmlns:a16="http://schemas.microsoft.com/office/drawing/2014/main" val="2311877046"/>
                    </a:ext>
                  </a:extLst>
                </a:gridCol>
                <a:gridCol w="1875046">
                  <a:extLst>
                    <a:ext uri="{9D8B030D-6E8A-4147-A177-3AD203B41FA5}">
                      <a16:colId xmlns:a16="http://schemas.microsoft.com/office/drawing/2014/main" val="39167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Manhattan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Brooklyn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0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5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Staten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3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2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F8D1843-3923-4DEB-ACDB-A8AF6ED0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" y="424934"/>
            <a:ext cx="11001934" cy="59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NYC Restaurants DOHMH Inspections </vt:lpstr>
      <vt:lpstr>Datasets </vt:lpstr>
      <vt:lpstr>Analysis</vt:lpstr>
      <vt:lpstr>Common Violation Codes By Cuisine Type</vt:lpstr>
      <vt:lpstr>Rat Sighting vs Violation Code </vt:lpstr>
      <vt:lpstr>Grade Distribution by Borough</vt:lpstr>
      <vt:lpstr>PowerPoint Presentation</vt:lpstr>
      <vt:lpstr>Yelp Rating vs Grade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2019-12-01T21:06:11Z</dcterms:created>
  <dcterms:modified xsi:type="dcterms:W3CDTF">2019-12-07T17:11:55Z</dcterms:modified>
</cp:coreProperties>
</file>