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p:restoredTop sz="96327"/>
  </p:normalViewPr>
  <p:slideViewPr>
    <p:cSldViewPr snapToGrid="0">
      <p:cViewPr varScale="1">
        <p:scale>
          <a:sx n="128" d="100"/>
          <a:sy n="128" d="100"/>
        </p:scale>
        <p:origin x="20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9144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pic>
        <p:nvPicPr>
          <p:cNvPr id="8" name="Picture 7" descr="A close up of a sign&#10;&#10;Description automatically generated">
            <a:extLst>
              <a:ext uri="{FF2B5EF4-FFF2-40B4-BE49-F238E27FC236}">
                <a16:creationId xmlns:a16="http://schemas.microsoft.com/office/drawing/2014/main" id="{82BB845F-D522-D84F-826A-4D25BD0C4B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5631180"/>
            <a:ext cx="1005840" cy="1005840"/>
          </a:xfrm>
          <a:prstGeom prst="rect">
            <a:avLst/>
          </a:prstGeom>
        </p:spPr>
      </p:pic>
      <p:sp>
        <p:nvSpPr>
          <p:cNvPr id="2" name="TextBox 1">
            <a:extLst>
              <a:ext uri="{FF2B5EF4-FFF2-40B4-BE49-F238E27FC236}">
                <a16:creationId xmlns:a16="http://schemas.microsoft.com/office/drawing/2014/main" id="{01A48850-0472-E3C3-3DDE-119F066EEC72}"/>
              </a:ext>
            </a:extLst>
          </p:cNvPr>
          <p:cNvSpPr txBox="1"/>
          <p:nvPr userDrawn="1"/>
        </p:nvSpPr>
        <p:spPr>
          <a:xfrm>
            <a:off x="3569884" y="6116437"/>
            <a:ext cx="2004232"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2667000" y="6516547"/>
            <a:ext cx="381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457200" y="2705099"/>
            <a:ext cx="82296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2290831" y="5602147"/>
            <a:ext cx="4562337"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457200" y="1068604"/>
            <a:ext cx="7391400"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RISK AND VULNERABILITY ASSESSMENT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24BD6BEF-EFED-0CC3-B974-24B81410618D}"/>
              </a:ext>
            </a:extLst>
          </p:cNvPr>
          <p:cNvSpPr txBox="1"/>
          <p:nvPr userDrawn="1"/>
        </p:nvSpPr>
        <p:spPr>
          <a:xfrm>
            <a:off x="5257800" y="304145"/>
            <a:ext cx="38862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5257800" y="1219200"/>
            <a:ext cx="381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4592639" y="3083546"/>
            <a:ext cx="4551362"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3840FFEF-E5DA-BF63-8840-2D987FB61A4E}"/>
              </a:ext>
            </a:extLst>
          </p:cNvPr>
          <p:cNvSpPr txBox="1"/>
          <p:nvPr userDrawn="1"/>
        </p:nvSpPr>
        <p:spPr>
          <a:xfrm>
            <a:off x="4572000" y="304145"/>
            <a:ext cx="4572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5212325" y="1973907"/>
            <a:ext cx="3717749"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3" name="TextBox 2">
            <a:extLst>
              <a:ext uri="{FF2B5EF4-FFF2-40B4-BE49-F238E27FC236}">
                <a16:creationId xmlns:a16="http://schemas.microsoft.com/office/drawing/2014/main" id="{A5922536-A9F2-CFC5-FE91-2B8666B6F218}"/>
              </a:ext>
            </a:extLst>
          </p:cNvPr>
          <p:cNvSpPr txBox="1"/>
          <p:nvPr userDrawn="1"/>
        </p:nvSpPr>
        <p:spPr>
          <a:xfrm>
            <a:off x="551030" y="2051049"/>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5" name="Rectangle 4">
            <a:extLst>
              <a:ext uri="{FF2B5EF4-FFF2-40B4-BE49-F238E27FC236}">
                <a16:creationId xmlns:a16="http://schemas.microsoft.com/office/drawing/2014/main" id="{2AAA0124-07A1-CB83-DBEC-D61A2DB74F2F}"/>
              </a:ext>
            </a:extLst>
          </p:cNvPr>
          <p:cNvSpPr/>
          <p:nvPr userDrawn="1"/>
        </p:nvSpPr>
        <p:spPr bwMode="auto">
          <a:xfrm>
            <a:off x="474298" y="1901823"/>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7" name="Straight Connector 6">
            <a:extLst>
              <a:ext uri="{FF2B5EF4-FFF2-40B4-BE49-F238E27FC236}">
                <a16:creationId xmlns:a16="http://schemas.microsoft.com/office/drawing/2014/main" id="{2136139A-37A4-2A86-47D3-F7A0BE1484B7}"/>
              </a:ext>
            </a:extLst>
          </p:cNvPr>
          <p:cNvCxnSpPr/>
          <p:nvPr userDrawn="1"/>
        </p:nvCxnSpPr>
        <p:spPr bwMode="auto">
          <a:xfrm>
            <a:off x="2819400" y="1901823"/>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9" name="Text Placeholder 8">
            <a:extLst>
              <a:ext uri="{FF2B5EF4-FFF2-40B4-BE49-F238E27FC236}">
                <a16:creationId xmlns:a16="http://schemas.microsoft.com/office/drawing/2014/main" id="{8741B04B-69AB-551F-C8B3-EB7D7B0DC1A7}"/>
              </a:ext>
            </a:extLst>
          </p:cNvPr>
          <p:cNvSpPr>
            <a:spLocks noGrp="1"/>
          </p:cNvSpPr>
          <p:nvPr>
            <p:ph type="body" sz="quarter" idx="11" hasCustomPrompt="1"/>
          </p:nvPr>
        </p:nvSpPr>
        <p:spPr>
          <a:xfrm>
            <a:off x="551030" y="2345979"/>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2" name="Text Placeholder 8">
            <a:extLst>
              <a:ext uri="{FF2B5EF4-FFF2-40B4-BE49-F238E27FC236}">
                <a16:creationId xmlns:a16="http://schemas.microsoft.com/office/drawing/2014/main" id="{0AADFB29-F7D0-9662-7172-DA2CA4F7BB98}"/>
              </a:ext>
            </a:extLst>
          </p:cNvPr>
          <p:cNvSpPr>
            <a:spLocks noGrp="1"/>
          </p:cNvSpPr>
          <p:nvPr>
            <p:ph type="body" sz="quarter" idx="12" hasCustomPrompt="1"/>
          </p:nvPr>
        </p:nvSpPr>
        <p:spPr>
          <a:xfrm>
            <a:off x="551030" y="3783566"/>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4" name="Picture Placeholder 13">
            <a:extLst>
              <a:ext uri="{FF2B5EF4-FFF2-40B4-BE49-F238E27FC236}">
                <a16:creationId xmlns:a16="http://schemas.microsoft.com/office/drawing/2014/main" id="{F4C97D27-EF1F-6015-41C2-84A848508C22}"/>
              </a:ext>
            </a:extLst>
          </p:cNvPr>
          <p:cNvSpPr>
            <a:spLocks noGrp="1"/>
          </p:cNvSpPr>
          <p:nvPr>
            <p:ph type="pic" sz="quarter" idx="13"/>
          </p:nvPr>
        </p:nvSpPr>
        <p:spPr>
          <a:xfrm>
            <a:off x="3011555" y="2051049"/>
            <a:ext cx="5486401" cy="2746999"/>
          </a:xfrm>
          <a:prstGeom prst="rect">
            <a:avLst/>
          </a:prstGeom>
        </p:spPr>
        <p:txBody>
          <a:bodyPr/>
          <a:lstStyle>
            <a:lvl1pPr marL="0" indent="0">
              <a:buNone/>
              <a:defRPr/>
            </a:lvl1pPr>
          </a:lstStyle>
          <a:p>
            <a:endParaRPr lang="en-US" dirty="0"/>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Risk Scores Based on Findings and</a:t>
            </a:r>
            <a:br>
              <a:rPr lang="en-US" dirty="0"/>
            </a:br>
            <a:r>
              <a:rPr lang="en-US" dirty="0"/>
              <a:t>Number of Findings by Severity</a:t>
            </a:r>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1"/>
            <a:ext cx="8740775"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309456" y="5762568"/>
            <a:ext cx="6525087"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9144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6" name="Picture 5" descr="A close up of a sign&#10;&#10;Description automatically generated">
            <a:extLst>
              <a:ext uri="{FF2B5EF4-FFF2-40B4-BE49-F238E27FC236}">
                <a16:creationId xmlns:a16="http://schemas.microsoft.com/office/drawing/2014/main" id="{78F4EB6B-5496-F64E-827A-7FAC86A7EF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5" name="Picture 4" descr="A close up of a sign&#10;&#10;Description automatically generated">
            <a:extLst>
              <a:ext uri="{FF2B5EF4-FFF2-40B4-BE49-F238E27FC236}">
                <a16:creationId xmlns:a16="http://schemas.microsoft.com/office/drawing/2014/main" id="{24B43326-0209-9D4B-8CBD-374B2305A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6" name="Picture 5">
            <a:extLst>
              <a:ext uri="{FF2B5EF4-FFF2-40B4-BE49-F238E27FC236}">
                <a16:creationId xmlns:a16="http://schemas.microsoft.com/office/drawing/2014/main" id="{B85FCA61-C322-684E-896A-B4E656662C6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85652"/>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RVA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832016945"/>
              </p:ext>
            </p:extLst>
          </p:nvPr>
        </p:nvGraphicFramePr>
        <p:xfrm>
          <a:off x="590550" y="1371600"/>
          <a:ext cx="7962900" cy="4343420"/>
        </p:xfrm>
        <a:graphic>
          <a:graphicData uri="http://schemas.openxmlformats.org/drawingml/2006/table">
            <a:tbl>
              <a:tblPr firstRow="1" bandRow="1">
                <a:tableStyleId>{68D230F3-CF80-4859-8CE7-A43EE81993B5}</a:tableStyleId>
              </a:tblPr>
              <a:tblGrid>
                <a:gridCol w="1619250">
                  <a:extLst>
                    <a:ext uri="{9D8B030D-6E8A-4147-A177-3AD203B41FA5}">
                      <a16:colId xmlns:a16="http://schemas.microsoft.com/office/drawing/2014/main" val="4085640628"/>
                    </a:ext>
                  </a:extLst>
                </a:gridCol>
                <a:gridCol w="6343650">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13" name="Picture 12">
            <a:extLst>
              <a:ext uri="{FF2B5EF4-FFF2-40B4-BE49-F238E27FC236}">
                <a16:creationId xmlns:a16="http://schemas.microsoft.com/office/drawing/2014/main" id="{38FD5218-21F7-AB4F-A4F6-B3808F49028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12" name="Picture 11">
            <a:extLst>
              <a:ext uri="{FF2B5EF4-FFF2-40B4-BE49-F238E27FC236}">
                <a16:creationId xmlns:a16="http://schemas.microsoft.com/office/drawing/2014/main" id="{5491366F-461E-C149-9BA1-8331367021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11" name="TextBox 10">
            <a:extLst>
              <a:ext uri="{FF2B5EF4-FFF2-40B4-BE49-F238E27FC236}">
                <a16:creationId xmlns:a16="http://schemas.microsoft.com/office/drawing/2014/main" id="{329DB4EB-C17C-BF4C-831E-4DA136A5338C}"/>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1332</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32</cp:revision>
  <dcterms:created xsi:type="dcterms:W3CDTF">2023-04-05T18:31:20Z</dcterms:created>
  <dcterms:modified xsi:type="dcterms:W3CDTF">2023-04-14T19:55:29Z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