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4"/>
    <p:restoredTop sz="96327"/>
  </p:normalViewPr>
  <p:slideViewPr>
    <p:cSldViewPr snapToGrid="0">
      <p:cViewPr varScale="1">
        <p:scale>
          <a:sx n="128" d="100"/>
          <a:sy n="128"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pic>
        <p:nvPicPr>
          <p:cNvPr id="7" name="Picture 6">
            <a:extLst>
              <a:ext uri="{FF2B5EF4-FFF2-40B4-BE49-F238E27FC236}">
                <a16:creationId xmlns:a16="http://schemas.microsoft.com/office/drawing/2014/main" id="{BD106CA4-0CC0-C3CC-B726-6787EF777A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3" name="Picture 2" descr="A close up of a logo&#10;&#10;Description automatically generated">
            <a:extLst>
              <a:ext uri="{FF2B5EF4-FFF2-40B4-BE49-F238E27FC236}">
                <a16:creationId xmlns:a16="http://schemas.microsoft.com/office/drawing/2014/main" id="{667BDF82-12E3-3724-1C61-72236791F7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7010400" y="304145"/>
            <a:ext cx="51816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010400" y="1219200"/>
            <a:ext cx="508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pic>
        <p:nvPicPr>
          <p:cNvPr id="4" name="Picture 3" descr="A close up of a logo&#10;&#10;Description automatically generated">
            <a:extLst>
              <a:ext uri="{FF2B5EF4-FFF2-40B4-BE49-F238E27FC236}">
                <a16:creationId xmlns:a16="http://schemas.microsoft.com/office/drawing/2014/main" id="{39A5C02F-1B74-8573-6E26-F07BCDCD9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close up of a logo&#10;&#10;Description automatically generated">
            <a:extLst>
              <a:ext uri="{FF2B5EF4-FFF2-40B4-BE49-F238E27FC236}">
                <a16:creationId xmlns:a16="http://schemas.microsoft.com/office/drawing/2014/main" id="{287AA5BE-62C3-FBAE-8646-18D9665ED2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89018" y="1973908"/>
            <a:ext cx="371774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close up of a logo&#10;&#10;Description automatically generated">
            <a:extLst>
              <a:ext uri="{FF2B5EF4-FFF2-40B4-BE49-F238E27FC236}">
                <a16:creationId xmlns:a16="http://schemas.microsoft.com/office/drawing/2014/main" id="{6CED24D4-B833-2C4C-BD3A-0298052AA2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pic>
        <p:nvPicPr>
          <p:cNvPr id="4" name="Picture 3">
            <a:extLst>
              <a:ext uri="{FF2B5EF4-FFF2-40B4-BE49-F238E27FC236}">
                <a16:creationId xmlns:a16="http://schemas.microsoft.com/office/drawing/2014/main" id="{BD22D347-62A9-81C6-4D85-3729F1B56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a:extLst>
              <a:ext uri="{FF2B5EF4-FFF2-40B4-BE49-F238E27FC236}">
                <a16:creationId xmlns:a16="http://schemas.microsoft.com/office/drawing/2014/main" id="{13C47DDF-BFC8-3777-D091-53F772047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a:extLst>
              <a:ext uri="{FF2B5EF4-FFF2-40B4-BE49-F238E27FC236}">
                <a16:creationId xmlns:a16="http://schemas.microsoft.com/office/drawing/2014/main" id="{455D2FE2-80C0-8729-0325-3D3448CFAE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4" name="Picture 3" descr="A close up of a sign&#10;&#10;Description automatically generated">
            <a:extLst>
              <a:ext uri="{FF2B5EF4-FFF2-40B4-BE49-F238E27FC236}">
                <a16:creationId xmlns:a16="http://schemas.microsoft.com/office/drawing/2014/main" id="{FCB9F506-0398-B05C-F549-251FC8D28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3" name="Picture 2" descr="A close up of a sign&#10;&#10;Description automatically generated">
            <a:extLst>
              <a:ext uri="{FF2B5EF4-FFF2-40B4-BE49-F238E27FC236}">
                <a16:creationId xmlns:a16="http://schemas.microsoft.com/office/drawing/2014/main" id="{EB072678-CEAB-620A-4C00-211B1F85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close up of a sign&#10;&#10;Description automatically generated">
            <a:extLst>
              <a:ext uri="{FF2B5EF4-FFF2-40B4-BE49-F238E27FC236}">
                <a16:creationId xmlns:a16="http://schemas.microsoft.com/office/drawing/2014/main" id="{7E449073-A3A6-6A3A-DFE1-3F11F52E3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2" name="Picture 1">
            <a:extLst>
              <a:ext uri="{FF2B5EF4-FFF2-40B4-BE49-F238E27FC236}">
                <a16:creationId xmlns:a16="http://schemas.microsoft.com/office/drawing/2014/main" id="{311F8D1C-C0A9-B7E2-0F75-E139CDC555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2" name="Picture 1">
            <a:extLst>
              <a:ext uri="{FF2B5EF4-FFF2-40B4-BE49-F238E27FC236}">
                <a16:creationId xmlns:a16="http://schemas.microsoft.com/office/drawing/2014/main" id="{8F45D532-443C-F308-5AD8-827F2C2299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a:extLst>
              <a:ext uri="{FF2B5EF4-FFF2-40B4-BE49-F238E27FC236}">
                <a16:creationId xmlns:a16="http://schemas.microsoft.com/office/drawing/2014/main" id="{79209EA9-9047-DE95-55E3-88A4E9B8A4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BA2D21E0-7537-BFD1-5C84-7C737617C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DEAFF1B8-23EC-C646-D10E-81962FA676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457FEA4E-BCEC-1DF5-1CA3-B1C4C7F9E7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951EC931-B5EA-F427-6283-B169991BC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1343</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40</cp:revision>
  <dcterms:created xsi:type="dcterms:W3CDTF">2023-04-05T18:31:20Z</dcterms:created>
  <dcterms:modified xsi:type="dcterms:W3CDTF">2023-04-27T15:05:13Z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