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p:restoredTop sz="96327"/>
  </p:normalViewPr>
  <p:slideViewPr>
    <p:cSldViewPr snapToGrid="0">
      <p:cViewPr varScale="1">
        <p:scale>
          <a:sx n="128" d="100"/>
          <a:sy n="128" d="100"/>
        </p:scale>
        <p:origin x="2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A close up of a sign&#10;&#10;Description automatically generated">
            <a:extLst>
              <a:ext uri="{FF2B5EF4-FFF2-40B4-BE49-F238E27FC236}">
                <a16:creationId xmlns:a16="http://schemas.microsoft.com/office/drawing/2014/main" id="{82BB845F-D522-D84F-826A-4D25BD0C4B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631180"/>
            <a:ext cx="1005840" cy="1005840"/>
          </a:xfrm>
          <a:prstGeom prst="rect">
            <a:avLst/>
          </a:prstGeom>
        </p:spPr>
      </p:pic>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FEDERAL ATTACK SURFACE TESTING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212325" y="1973907"/>
            <a:ext cx="371774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spcBef>
                <a:spcPts val="0"/>
              </a:spcBef>
              <a:buNone/>
              <a:defRPr sz="1800">
                <a:solidFill>
                  <a:srgbClr val="5A5B5C"/>
                </a:solidFill>
              </a:defRPr>
            </a:lvl1pPr>
          </a:lstStyle>
          <a:p>
            <a:pPr lvl="0"/>
            <a:r>
              <a:rPr lang="en-US" dirty="0"/>
              <a:t>Risk Scores Based on Findings and</a:t>
            </a:r>
            <a:br>
              <a:rPr lang="en-US" dirty="0"/>
            </a:br>
            <a:r>
              <a:rPr lang="en-US" dirty="0"/>
              <a:t>Number of Findings by Severity</a:t>
            </a:r>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6" name="Picture 5" descr="A close up of a sign&#10;&#10;Description automatically generated">
            <a:extLst>
              <a:ext uri="{FF2B5EF4-FFF2-40B4-BE49-F238E27FC236}">
                <a16:creationId xmlns:a16="http://schemas.microsoft.com/office/drawing/2014/main" id="{78F4EB6B-5496-F64E-827A-7FAC86A7EF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5" name="Picture 4" descr="A close up of a sign&#10;&#10;Description automatically generated">
            <a:extLst>
              <a:ext uri="{FF2B5EF4-FFF2-40B4-BE49-F238E27FC236}">
                <a16:creationId xmlns:a16="http://schemas.microsoft.com/office/drawing/2014/main" id="{24B43326-0209-9D4B-8CBD-374B2305A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6" name="Picture 5">
            <a:extLst>
              <a:ext uri="{FF2B5EF4-FFF2-40B4-BE49-F238E27FC236}">
                <a16:creationId xmlns:a16="http://schemas.microsoft.com/office/drawing/2014/main" id="{B85FCA61-C322-684E-896A-B4E656662C6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assessment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8FD5218-21F7-AB4F-A4F6-B3808F49028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12" name="Picture 11">
            <a:extLst>
              <a:ext uri="{FF2B5EF4-FFF2-40B4-BE49-F238E27FC236}">
                <a16:creationId xmlns:a16="http://schemas.microsoft.com/office/drawing/2014/main" id="{5491366F-461E-C149-9BA1-8331367021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1334</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37</cp:revision>
  <dcterms:created xsi:type="dcterms:W3CDTF">2023-04-05T18:31:20Z</dcterms:created>
  <dcterms:modified xsi:type="dcterms:W3CDTF">2023-08-22T16:27:19Z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