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39"/>
    <p:restoredTop sz="96327"/>
  </p:normalViewPr>
  <p:slideViewPr>
    <p:cSldViewPr snapToGrid="0">
      <p:cViewPr varScale="1">
        <p:scale>
          <a:sx n="131" d="100"/>
          <a:sy n="13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12192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12192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609600" y="914400"/>
            <a:ext cx="109728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01A48850-0472-E3C3-3DDE-119F066EEC72}"/>
              </a:ext>
            </a:extLst>
          </p:cNvPr>
          <p:cNvSpPr txBox="1"/>
          <p:nvPr userDrawn="1"/>
        </p:nvSpPr>
        <p:spPr>
          <a:xfrm>
            <a:off x="4759846" y="6116437"/>
            <a:ext cx="2672309"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3556000" y="6516547"/>
            <a:ext cx="508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609600" y="2705100"/>
            <a:ext cx="109728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3054442" y="5602148"/>
            <a:ext cx="6083116"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609599" y="1068604"/>
            <a:ext cx="10972799"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pic>
        <p:nvPicPr>
          <p:cNvPr id="7" name="Picture 6">
            <a:extLst>
              <a:ext uri="{FF2B5EF4-FFF2-40B4-BE49-F238E27FC236}">
                <a16:creationId xmlns:a16="http://schemas.microsoft.com/office/drawing/2014/main" id="{BD106CA4-0CC0-C3CC-B726-6787EF777A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3" name="Picture 2" descr="A close up of a logo&#10;&#10;Description automatically generated">
            <a:extLst>
              <a:ext uri="{FF2B5EF4-FFF2-40B4-BE49-F238E27FC236}">
                <a16:creationId xmlns:a16="http://schemas.microsoft.com/office/drawing/2014/main" id="{667BDF82-12E3-3724-1C61-72236791F7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24BD6BEF-EFED-0CC3-B974-24B81410618D}"/>
              </a:ext>
            </a:extLst>
          </p:cNvPr>
          <p:cNvSpPr txBox="1"/>
          <p:nvPr userDrawn="1"/>
        </p:nvSpPr>
        <p:spPr>
          <a:xfrm>
            <a:off x="7010400" y="304145"/>
            <a:ext cx="51816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7010400" y="1219200"/>
            <a:ext cx="508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pic>
        <p:nvPicPr>
          <p:cNvPr id="4" name="Picture 3" descr="A close up of a logo&#10;&#10;Description automatically generated">
            <a:extLst>
              <a:ext uri="{FF2B5EF4-FFF2-40B4-BE49-F238E27FC236}">
                <a16:creationId xmlns:a16="http://schemas.microsoft.com/office/drawing/2014/main" id="{39A5C02F-1B74-8573-6E26-F07BCDCD97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6123519" y="3083547"/>
            <a:ext cx="6068483"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pic>
        <p:nvPicPr>
          <p:cNvPr id="3" name="Picture 2" descr="A close up of a logo&#10;&#10;Description automatically generated">
            <a:extLst>
              <a:ext uri="{FF2B5EF4-FFF2-40B4-BE49-F238E27FC236}">
                <a16:creationId xmlns:a16="http://schemas.microsoft.com/office/drawing/2014/main" id="{287AA5BE-62C3-FBAE-8646-18D9665ED2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6123517"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3840FFEF-E5DA-BF63-8840-2D987FB61A4E}"/>
              </a:ext>
            </a:extLst>
          </p:cNvPr>
          <p:cNvSpPr txBox="1"/>
          <p:nvPr userDrawn="1"/>
        </p:nvSpPr>
        <p:spPr>
          <a:xfrm>
            <a:off x="6096000" y="304145"/>
            <a:ext cx="6096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8189018" y="1973908"/>
            <a:ext cx="371774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pic>
        <p:nvPicPr>
          <p:cNvPr id="5" name="Picture 4" descr="A close up of a logo&#10;&#10;Description automatically generated">
            <a:extLst>
              <a:ext uri="{FF2B5EF4-FFF2-40B4-BE49-F238E27FC236}">
                <a16:creationId xmlns:a16="http://schemas.microsoft.com/office/drawing/2014/main" id="{6CED24D4-B833-2C4C-BD3A-0298052AA2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47800" y="1828800"/>
            <a:ext cx="3200400" cy="3200400"/>
          </a:xfrm>
          <a:prstGeom prst="rect">
            <a:avLst/>
          </a:prstGeom>
        </p:spPr>
      </p:pic>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Risk Scores Based on Findings and Number of Findings by Severity</a:t>
            </a:r>
          </a:p>
        </p:txBody>
      </p:sp>
      <p:pic>
        <p:nvPicPr>
          <p:cNvPr id="4" name="Picture 3">
            <a:extLst>
              <a:ext uri="{FF2B5EF4-FFF2-40B4-BE49-F238E27FC236}">
                <a16:creationId xmlns:a16="http://schemas.microsoft.com/office/drawing/2014/main" id="{BD22D347-62A9-81C6-4D85-3729F1B569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
        <p:nvSpPr>
          <p:cNvPr id="18" name="TextBox 17">
            <a:extLst>
              <a:ext uri="{FF2B5EF4-FFF2-40B4-BE49-F238E27FC236}">
                <a16:creationId xmlns:a16="http://schemas.microsoft.com/office/drawing/2014/main" id="{6822D67C-C075-12B0-18A6-13AE16AC83EE}"/>
              </a:ext>
            </a:extLst>
          </p:cNvPr>
          <p:cNvSpPr txBox="1"/>
          <p:nvPr userDrawn="1"/>
        </p:nvSpPr>
        <p:spPr>
          <a:xfrm>
            <a:off x="2075030" y="2019707"/>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19" name="Rectangle 18">
            <a:extLst>
              <a:ext uri="{FF2B5EF4-FFF2-40B4-BE49-F238E27FC236}">
                <a16:creationId xmlns:a16="http://schemas.microsoft.com/office/drawing/2014/main" id="{B0BA54D4-3903-CEDA-4697-1200B5CB69AB}"/>
              </a:ext>
            </a:extLst>
          </p:cNvPr>
          <p:cNvSpPr/>
          <p:nvPr userDrawn="1"/>
        </p:nvSpPr>
        <p:spPr bwMode="auto">
          <a:xfrm>
            <a:off x="1998298" y="1870481"/>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0" name="Straight Connector 19">
            <a:extLst>
              <a:ext uri="{FF2B5EF4-FFF2-40B4-BE49-F238E27FC236}">
                <a16:creationId xmlns:a16="http://schemas.microsoft.com/office/drawing/2014/main" id="{B106C68C-5408-8FF7-6812-8B4D1EB8FDC0}"/>
              </a:ext>
            </a:extLst>
          </p:cNvPr>
          <p:cNvCxnSpPr/>
          <p:nvPr userDrawn="1"/>
        </p:nvCxnSpPr>
        <p:spPr bwMode="auto">
          <a:xfrm>
            <a:off x="4343400" y="1870481"/>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21" name="Text Placeholder 8">
            <a:extLst>
              <a:ext uri="{FF2B5EF4-FFF2-40B4-BE49-F238E27FC236}">
                <a16:creationId xmlns:a16="http://schemas.microsoft.com/office/drawing/2014/main" id="{DF2D4726-6720-8CCA-6378-C76CFA1F4CF7}"/>
              </a:ext>
            </a:extLst>
          </p:cNvPr>
          <p:cNvSpPr>
            <a:spLocks noGrp="1"/>
          </p:cNvSpPr>
          <p:nvPr>
            <p:ph type="body" sz="quarter" idx="11" hasCustomPrompt="1"/>
          </p:nvPr>
        </p:nvSpPr>
        <p:spPr>
          <a:xfrm>
            <a:off x="2075030" y="2314637"/>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2" name="Text Placeholder 8">
            <a:extLst>
              <a:ext uri="{FF2B5EF4-FFF2-40B4-BE49-F238E27FC236}">
                <a16:creationId xmlns:a16="http://schemas.microsoft.com/office/drawing/2014/main" id="{062338F4-737F-0761-B799-453E55B7680C}"/>
              </a:ext>
            </a:extLst>
          </p:cNvPr>
          <p:cNvSpPr>
            <a:spLocks noGrp="1"/>
          </p:cNvSpPr>
          <p:nvPr>
            <p:ph type="body" sz="quarter" idx="12" hasCustomPrompt="1"/>
          </p:nvPr>
        </p:nvSpPr>
        <p:spPr>
          <a:xfrm>
            <a:off x="2075030" y="3752224"/>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23" name="Picture Placeholder 13">
            <a:extLst>
              <a:ext uri="{FF2B5EF4-FFF2-40B4-BE49-F238E27FC236}">
                <a16:creationId xmlns:a16="http://schemas.microsoft.com/office/drawing/2014/main" id="{3543109F-AD1A-5A0B-4B3A-CAD90F06E983}"/>
              </a:ext>
            </a:extLst>
          </p:cNvPr>
          <p:cNvSpPr>
            <a:spLocks noGrp="1"/>
          </p:cNvSpPr>
          <p:nvPr>
            <p:ph type="pic" sz="quarter" idx="13"/>
          </p:nvPr>
        </p:nvSpPr>
        <p:spPr>
          <a:xfrm>
            <a:off x="4535555" y="2019707"/>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1" y="-1"/>
            <a:ext cx="11654367"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623325" y="5373084"/>
            <a:ext cx="8945347" cy="682682"/>
          </a:xfrm>
          <a:prstGeom prst="rect">
            <a:avLst/>
          </a:prstGeom>
        </p:spPr>
        <p:txBody>
          <a:bodyPr/>
          <a:lstStyle>
            <a:lvl1pPr marL="0" indent="0" algn="ctr">
              <a:buNone/>
              <a:defRPr sz="1800">
                <a:solidFill>
                  <a:srgbClr val="5A5B5C"/>
                </a:solidFill>
              </a:defRPr>
            </a:lvl1pPr>
          </a:lstStyle>
          <a:p>
            <a:pPr lvl="0"/>
            <a:r>
              <a:rPr lang="en-US" dirty="0"/>
              <a:t>Caption</a:t>
            </a:r>
          </a:p>
        </p:txBody>
      </p:sp>
      <p:pic>
        <p:nvPicPr>
          <p:cNvPr id="2" name="Picture 1">
            <a:extLst>
              <a:ext uri="{FF2B5EF4-FFF2-40B4-BE49-F238E27FC236}">
                <a16:creationId xmlns:a16="http://schemas.microsoft.com/office/drawing/2014/main" id="{13C47DDF-BFC8-3777-D091-53F7720476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745942" y="5762568"/>
            <a:ext cx="8700116"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pic>
        <p:nvPicPr>
          <p:cNvPr id="3" name="Picture 2">
            <a:extLst>
              <a:ext uri="{FF2B5EF4-FFF2-40B4-BE49-F238E27FC236}">
                <a16:creationId xmlns:a16="http://schemas.microsoft.com/office/drawing/2014/main" id="{455D2FE2-80C0-8729-0325-3D3448CFAE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12192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4" name="Picture 3" descr="A close up of a sign&#10;&#10;Description automatically generated">
            <a:extLst>
              <a:ext uri="{FF2B5EF4-FFF2-40B4-BE49-F238E27FC236}">
                <a16:creationId xmlns:a16="http://schemas.microsoft.com/office/drawing/2014/main" id="{FCB9F506-0398-B05C-F549-251FC8D28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pic>
        <p:nvPicPr>
          <p:cNvPr id="3" name="Picture 2" descr="A close up of a sign&#10;&#10;Description automatically generated">
            <a:extLst>
              <a:ext uri="{FF2B5EF4-FFF2-40B4-BE49-F238E27FC236}">
                <a16:creationId xmlns:a16="http://schemas.microsoft.com/office/drawing/2014/main" id="{EB072678-CEAB-620A-4C00-211B1F85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12192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sz="2400"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4" name="Picture 3" descr="A close up of a sign&#10;&#10;Description automatically generated">
            <a:extLst>
              <a:ext uri="{FF2B5EF4-FFF2-40B4-BE49-F238E27FC236}">
                <a16:creationId xmlns:a16="http://schemas.microsoft.com/office/drawing/2014/main" id="{7E449073-A3A6-6A3A-DFE1-3F11F52E3A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10000" y="1143000"/>
            <a:ext cx="4572000" cy="4572000"/>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594573" y="1600200"/>
            <a:ext cx="11074400" cy="3046988"/>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pic>
        <p:nvPicPr>
          <p:cNvPr id="2" name="Picture 1">
            <a:extLst>
              <a:ext uri="{FF2B5EF4-FFF2-40B4-BE49-F238E27FC236}">
                <a16:creationId xmlns:a16="http://schemas.microsoft.com/office/drawing/2014/main" id="{311F8D1C-C0A9-B7E2-0F75-E139CDC5556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sp>
        <p:nvSpPr>
          <p:cNvPr id="4" name="TextBox 3">
            <a:extLst>
              <a:ext uri="{FF2B5EF4-FFF2-40B4-BE49-F238E27FC236}">
                <a16:creationId xmlns:a16="http://schemas.microsoft.com/office/drawing/2014/main" id="{0608A6D8-D06A-4815-DD1A-F550A41414A9}"/>
              </a:ext>
            </a:extLst>
          </p:cNvPr>
          <p:cNvSpPr txBox="1"/>
          <p:nvPr userDrawn="1"/>
        </p:nvSpPr>
        <p:spPr>
          <a:xfrm>
            <a:off x="612648" y="1600200"/>
            <a:ext cx="10972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pic>
        <p:nvPicPr>
          <p:cNvPr id="2" name="Picture 1">
            <a:extLst>
              <a:ext uri="{FF2B5EF4-FFF2-40B4-BE49-F238E27FC236}">
                <a16:creationId xmlns:a16="http://schemas.microsoft.com/office/drawing/2014/main" id="{8F45D532-443C-F308-5AD8-827F2C2299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988834005"/>
              </p:ext>
            </p:extLst>
          </p:nvPr>
        </p:nvGraphicFramePr>
        <p:xfrm>
          <a:off x="1638345" y="1536211"/>
          <a:ext cx="8915310" cy="4008140"/>
        </p:xfrm>
        <a:graphic>
          <a:graphicData uri="http://schemas.openxmlformats.org/drawingml/2006/table">
            <a:tbl>
              <a:tblPr firstRow="1" bandRow="1">
                <a:tableStyleId>{68D230F3-CF80-4859-8CE7-A43EE81993B5}</a:tableStyleId>
              </a:tblPr>
              <a:tblGrid>
                <a:gridCol w="1812921">
                  <a:extLst>
                    <a:ext uri="{9D8B030D-6E8A-4147-A177-3AD203B41FA5}">
                      <a16:colId xmlns:a16="http://schemas.microsoft.com/office/drawing/2014/main" val="4085640628"/>
                    </a:ext>
                  </a:extLst>
                </a:gridCol>
                <a:gridCol w="7102389">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L="121920" marR="121920"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L="121920" marR="121920"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L="121920" marR="121920"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L="121920" marR="121920"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L="121920" marR="121920"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L="121920" marR="121920"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12192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pic>
        <p:nvPicPr>
          <p:cNvPr id="5" name="Picture 4">
            <a:extLst>
              <a:ext uri="{FF2B5EF4-FFF2-40B4-BE49-F238E27FC236}">
                <a16:creationId xmlns:a16="http://schemas.microsoft.com/office/drawing/2014/main" id="{79209EA9-9047-DE95-55E3-88A4E9B8A4E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612647" y="1467556"/>
            <a:ext cx="10972800" cy="3942644"/>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BA2D21E0-7537-BFD1-5C84-7C737617CFC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10505018" y="174626"/>
            <a:ext cx="1466849"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DEAFF1B8-23EC-C646-D10E-81962FA676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558800" y="1600201"/>
            <a:ext cx="1109556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457FEA4E-BCEC-1DF5-1CA3-B1C4C7F9E7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2" name="Picture 1">
            <a:extLst>
              <a:ext uri="{FF2B5EF4-FFF2-40B4-BE49-F238E27FC236}">
                <a16:creationId xmlns:a16="http://schemas.microsoft.com/office/drawing/2014/main" id="{951EC931-B5EA-F427-6283-B169991BCBF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1000" y="5643650"/>
            <a:ext cx="1066800" cy="1061950"/>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12192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10943167" y="6167438"/>
            <a:ext cx="7112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3" name="TextBox 2">
            <a:extLst>
              <a:ext uri="{FF2B5EF4-FFF2-40B4-BE49-F238E27FC236}">
                <a16:creationId xmlns:a16="http://schemas.microsoft.com/office/drawing/2014/main" id="{A066739D-3307-3930-E58D-75A543086DFE}"/>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1343</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41</cp:revision>
  <dcterms:created xsi:type="dcterms:W3CDTF">2023-04-05T18:31:20Z</dcterms:created>
  <dcterms:modified xsi:type="dcterms:W3CDTF">2023-11-16T18:10:14Z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