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5"/>
  </p:sldMasterIdLst>
  <p:notesMasterIdLst>
    <p:notesMasterId r:id="rId6"/>
  </p:notesMasterIdLst>
  <p:handoutMasterIdLst>
    <p:handoutMasterId r:id="rId7"/>
  </p:handoutMasterIdLst>
  <p:sldSz cx="9144000" cy="6858000" type="screen4x3"/>
  <p:notesSz cx="6877050" cy="916305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orient="horz" pos="720">
          <p15:clr>
            <a:srgbClr val="A4A3A4"/>
          </p15:clr>
        </p15:guide>
        <p15:guide id="3" orient="horz" pos="3408">
          <p15:clr>
            <a:srgbClr val="A4A3A4"/>
          </p15:clr>
        </p15:guide>
        <p15:guide id="4" orient="horz" pos="240">
          <p15:clr>
            <a:srgbClr val="A4A3A4"/>
          </p15:clr>
        </p15:guide>
        <p15:guide id="5" pos="205">
          <p15:clr>
            <a:srgbClr val="A4A3A4"/>
          </p15:clr>
        </p15:guide>
        <p15:guide id="6" pos="288">
          <p15:clr>
            <a:srgbClr val="A4A3A4"/>
          </p15:clr>
        </p15:guide>
        <p15:guide id="7" pos="547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D230F3-CF80-4859-8CE7-A43EE81993B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3" autoAdjust="0"/>
    <p:restoredTop sz="94807" autoAdjust="0"/>
  </p:normalViewPr>
  <p:slideViewPr>
    <p:cSldViewPr showGuides="1">
      <p:cViewPr varScale="1">
        <p:scale>
          <a:sx n="124" d="100"/>
          <a:sy n="124" d="100"/>
        </p:scale>
        <p:origin x="2128" y="176"/>
      </p:cViewPr>
      <p:guideLst>
        <p:guide orient="horz" pos="576"/>
        <p:guide orient="horz" pos="720"/>
        <p:guide orient="horz" pos="3408"/>
        <p:guide orient="horz" pos="240"/>
        <p:guide pos="205"/>
        <p:guide pos="288"/>
        <p:guide pos="5472"/>
      </p:guideLst>
    </p:cSldViewPr>
  </p:slid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20" d="100"/>
          <a:sy n="120" d="100"/>
        </p:scale>
        <p:origin x="37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FA24478-A1CE-7F46-8BA1-64AE6022B7CA}"/>
              </a:ext>
            </a:extLst>
          </p:cNvPr>
          <p:cNvSpPr>
            <a:spLocks noGrp="1" noChangeArrowheads="1"/>
          </p:cNvSpPr>
          <p:nvPr>
            <p:ph type="hdr" sz="quarter"/>
          </p:nvPr>
        </p:nvSpPr>
        <p:spPr bwMode="auto">
          <a:xfrm>
            <a:off x="0" y="0"/>
            <a:ext cx="2981325" cy="458788"/>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a:defRPr sz="1200">
                <a:latin typeface="Times" pitchFamily="18" charset="0"/>
              </a:defRPr>
            </a:lvl1pPr>
          </a:lstStyle>
          <a:p>
            <a:pPr>
              <a:defRPr/>
            </a:pPr>
            <a:endParaRPr lang="en-US"/>
          </a:p>
        </p:txBody>
      </p:sp>
      <p:sp>
        <p:nvSpPr>
          <p:cNvPr id="14339" name="Rectangle 3">
            <a:extLst>
              <a:ext uri="{FF2B5EF4-FFF2-40B4-BE49-F238E27FC236}">
                <a16:creationId xmlns:a16="http://schemas.microsoft.com/office/drawing/2014/main" id="{8B291239-1F81-6C4A-BEE1-05E869C86F5C}"/>
              </a:ext>
            </a:extLst>
          </p:cNvPr>
          <p:cNvSpPr>
            <a:spLocks noGrp="1" noChangeArrowheads="1"/>
          </p:cNvSpPr>
          <p:nvPr>
            <p:ph type="dt" sz="quarter" idx="1"/>
          </p:nvPr>
        </p:nvSpPr>
        <p:spPr bwMode="auto">
          <a:xfrm>
            <a:off x="3895725" y="0"/>
            <a:ext cx="2981325" cy="458788"/>
          </a:xfrm>
          <a:prstGeom prst="rect">
            <a:avLst/>
          </a:prstGeom>
          <a:noFill/>
          <a:ln w="9525">
            <a:noFill/>
            <a:miter lim="800000"/>
            <a:headEnd/>
            <a:tailEnd/>
          </a:ln>
          <a:effectLst/>
        </p:spPr>
        <p:txBody>
          <a:bodyPr vert="horz" wrap="square" lIns="91634" tIns="45817" rIns="91634" bIns="45817" numCol="1" anchor="t" anchorCtr="0" compatLnSpc="1">
            <a:prstTxWarp prst="textNoShape">
              <a:avLst/>
            </a:prstTxWarp>
          </a:bodyPr>
          <a:lstStyle>
            <a:lvl1pPr algn="r">
              <a:defRPr sz="1200">
                <a:latin typeface="Times" pitchFamily="18" charset="0"/>
              </a:defRPr>
            </a:lvl1pPr>
          </a:lstStyle>
          <a:p>
            <a:pPr>
              <a:defRPr/>
            </a:pPr>
            <a:endParaRPr lang="en-US"/>
          </a:p>
        </p:txBody>
      </p:sp>
      <p:sp>
        <p:nvSpPr>
          <p:cNvPr id="14340" name="Rectangle 4">
            <a:extLst>
              <a:ext uri="{FF2B5EF4-FFF2-40B4-BE49-F238E27FC236}">
                <a16:creationId xmlns:a16="http://schemas.microsoft.com/office/drawing/2014/main" id="{A8C0CE4E-D82E-5341-8AEE-73B0164A3BCB}"/>
              </a:ext>
            </a:extLst>
          </p:cNvPr>
          <p:cNvSpPr>
            <a:spLocks noGrp="1" noChangeArrowheads="1"/>
          </p:cNvSpPr>
          <p:nvPr>
            <p:ph type="ftr" sz="quarter" idx="2"/>
          </p:nvPr>
        </p:nvSpPr>
        <p:spPr bwMode="auto">
          <a:xfrm>
            <a:off x="0" y="8704263"/>
            <a:ext cx="2981325" cy="458787"/>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a:defRPr sz="1200">
                <a:latin typeface="Times" pitchFamily="18" charset="0"/>
              </a:defRPr>
            </a:lvl1pPr>
          </a:lstStyle>
          <a:p>
            <a:pPr>
              <a:defRPr/>
            </a:pPr>
            <a:endParaRPr lang="en-US"/>
          </a:p>
        </p:txBody>
      </p:sp>
      <p:sp>
        <p:nvSpPr>
          <p:cNvPr id="14341" name="Rectangle 5">
            <a:extLst>
              <a:ext uri="{FF2B5EF4-FFF2-40B4-BE49-F238E27FC236}">
                <a16:creationId xmlns:a16="http://schemas.microsoft.com/office/drawing/2014/main" id="{25A0C634-9D1D-964C-B369-B5DC459659D6}"/>
              </a:ext>
            </a:extLst>
          </p:cNvPr>
          <p:cNvSpPr>
            <a:spLocks noGrp="1" noChangeArrowheads="1"/>
          </p:cNvSpPr>
          <p:nvPr>
            <p:ph type="sldNum" sz="quarter" idx="3"/>
          </p:nvPr>
        </p:nvSpPr>
        <p:spPr bwMode="auto">
          <a:xfrm>
            <a:off x="3895725" y="8704263"/>
            <a:ext cx="2981325" cy="458787"/>
          </a:xfrm>
          <a:prstGeom prst="rect">
            <a:avLst/>
          </a:prstGeom>
          <a:noFill/>
          <a:ln w="9525">
            <a:noFill/>
            <a:miter lim="800000"/>
            <a:headEnd/>
            <a:tailEnd/>
          </a:ln>
          <a:effectLst/>
        </p:spPr>
        <p:txBody>
          <a:bodyPr vert="horz" wrap="square" lIns="91634" tIns="45817" rIns="91634" bIns="45817" numCol="1" anchor="b" anchorCtr="0" compatLnSpc="1">
            <a:prstTxWarp prst="textNoShape">
              <a:avLst/>
            </a:prstTxWarp>
          </a:bodyPr>
          <a:lstStyle>
            <a:lvl1pPr algn="r">
              <a:defRPr sz="1200">
                <a:latin typeface="Times" panose="02020603050405020304" pitchFamily="18" charset="0"/>
              </a:defRPr>
            </a:lvl1pPr>
          </a:lstStyle>
          <a:p>
            <a:pPr>
              <a:defRPr/>
            </a:pPr>
            <a:fld id="{A7B5BCA5-28AB-4E40-9181-8609CBDB6DB3}"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6D4B729-AA3D-AC43-ABA9-6A001E8F2102}"/>
              </a:ext>
            </a:extLst>
          </p:cNvPr>
          <p:cNvSpPr>
            <a:spLocks noGrp="1" noChangeArrowheads="1"/>
          </p:cNvSpPr>
          <p:nvPr>
            <p:ph type="hdr" sz="quarter"/>
          </p:nvPr>
        </p:nvSpPr>
        <p:spPr bwMode="auto">
          <a:xfrm>
            <a:off x="0" y="0"/>
            <a:ext cx="2957513" cy="447675"/>
          </a:xfrm>
          <a:prstGeom prst="rect">
            <a:avLst/>
          </a:prstGeom>
          <a:noFill/>
          <a:ln w="9525">
            <a:noFill/>
            <a:miter lim="800000"/>
            <a:headEnd/>
            <a:tailEnd/>
          </a:ln>
          <a:effectLst/>
        </p:spPr>
        <p:txBody>
          <a:bodyPr vert="horz" wrap="square" lIns="89094" tIns="44547" rIns="89094" bIns="44547" numCol="1" anchor="t" anchorCtr="0" compatLnSpc="1">
            <a:prstTxWarp prst="textNoShape">
              <a:avLst/>
            </a:prstTxWarp>
          </a:bodyPr>
          <a:lstStyle>
            <a:lvl1pPr defTabSz="892175">
              <a:defRPr sz="1200">
                <a:latin typeface="Times" pitchFamily="18" charset="0"/>
              </a:defRPr>
            </a:lvl1pPr>
          </a:lstStyle>
          <a:p>
            <a:pPr>
              <a:defRPr/>
            </a:pPr>
            <a:endParaRPr lang="en-US"/>
          </a:p>
        </p:txBody>
      </p:sp>
      <p:sp>
        <p:nvSpPr>
          <p:cNvPr id="16387" name="Rectangle 3">
            <a:extLst>
              <a:ext uri="{FF2B5EF4-FFF2-40B4-BE49-F238E27FC236}">
                <a16:creationId xmlns:a16="http://schemas.microsoft.com/office/drawing/2014/main" id="{F446275A-6C3C-9644-B67F-6031033EE471}"/>
              </a:ext>
            </a:extLst>
          </p:cNvPr>
          <p:cNvSpPr>
            <a:spLocks noGrp="1" noChangeArrowheads="1"/>
          </p:cNvSpPr>
          <p:nvPr>
            <p:ph type="dt" idx="1"/>
          </p:nvPr>
        </p:nvSpPr>
        <p:spPr bwMode="auto">
          <a:xfrm>
            <a:off x="3919538" y="0"/>
            <a:ext cx="2957512" cy="447675"/>
          </a:xfrm>
          <a:prstGeom prst="rect">
            <a:avLst/>
          </a:prstGeom>
          <a:noFill/>
          <a:ln w="9525">
            <a:noFill/>
            <a:miter lim="800000"/>
            <a:headEnd/>
            <a:tailEnd/>
          </a:ln>
          <a:effectLst/>
        </p:spPr>
        <p:txBody>
          <a:bodyPr vert="horz" wrap="square" lIns="89094" tIns="44547" rIns="89094" bIns="44547" numCol="1" anchor="t" anchorCtr="0" compatLnSpc="1">
            <a:prstTxWarp prst="textNoShape">
              <a:avLst/>
            </a:prstTxWarp>
          </a:bodyPr>
          <a:lstStyle>
            <a:lvl1pPr algn="r" defTabSz="892175">
              <a:defRPr sz="1200">
                <a:latin typeface="Times" pitchFamily="18" charset="0"/>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92213" y="669925"/>
            <a:ext cx="4567237" cy="3425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66E28B01-3ADE-7F4D-84E0-8AE922B12C95}"/>
              </a:ext>
            </a:extLst>
          </p:cNvPr>
          <p:cNvSpPr>
            <a:spLocks noGrp="1" noChangeArrowheads="1"/>
          </p:cNvSpPr>
          <p:nvPr>
            <p:ph type="body" sz="quarter" idx="3"/>
          </p:nvPr>
        </p:nvSpPr>
        <p:spPr bwMode="auto">
          <a:xfrm>
            <a:off x="887413" y="4319588"/>
            <a:ext cx="5102225" cy="4171950"/>
          </a:xfrm>
          <a:prstGeom prst="rect">
            <a:avLst/>
          </a:prstGeom>
          <a:noFill/>
          <a:ln w="9525">
            <a:noFill/>
            <a:miter lim="800000"/>
            <a:headEnd/>
            <a:tailEnd/>
          </a:ln>
          <a:effectLst/>
        </p:spPr>
        <p:txBody>
          <a:bodyPr vert="horz" wrap="square" lIns="89094" tIns="44547" rIns="89094" bIns="4454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DD97344A-31D7-764B-B2D0-DC1EBEA57B4E}"/>
              </a:ext>
            </a:extLst>
          </p:cNvPr>
          <p:cNvSpPr>
            <a:spLocks noGrp="1" noChangeArrowheads="1"/>
          </p:cNvSpPr>
          <p:nvPr>
            <p:ph type="ftr" sz="quarter" idx="4"/>
          </p:nvPr>
        </p:nvSpPr>
        <p:spPr bwMode="auto">
          <a:xfrm>
            <a:off x="0" y="8713788"/>
            <a:ext cx="2957513" cy="447675"/>
          </a:xfrm>
          <a:prstGeom prst="rect">
            <a:avLst/>
          </a:prstGeom>
          <a:noFill/>
          <a:ln w="9525">
            <a:noFill/>
            <a:miter lim="800000"/>
            <a:headEnd/>
            <a:tailEnd/>
          </a:ln>
          <a:effectLst/>
        </p:spPr>
        <p:txBody>
          <a:bodyPr vert="horz" wrap="square" lIns="89094" tIns="44547" rIns="89094" bIns="44547" numCol="1" anchor="b" anchorCtr="0" compatLnSpc="1">
            <a:prstTxWarp prst="textNoShape">
              <a:avLst/>
            </a:prstTxWarp>
          </a:bodyPr>
          <a:lstStyle>
            <a:lvl1pPr defTabSz="892175">
              <a:defRPr sz="1200">
                <a:latin typeface="Times" pitchFamily="18" charset="0"/>
              </a:defRPr>
            </a:lvl1pPr>
          </a:lstStyle>
          <a:p>
            <a:pPr>
              <a:defRPr/>
            </a:pPr>
            <a:endParaRPr lang="en-US"/>
          </a:p>
        </p:txBody>
      </p:sp>
      <p:sp>
        <p:nvSpPr>
          <p:cNvPr id="16391" name="Rectangle 7">
            <a:extLst>
              <a:ext uri="{FF2B5EF4-FFF2-40B4-BE49-F238E27FC236}">
                <a16:creationId xmlns:a16="http://schemas.microsoft.com/office/drawing/2014/main" id="{E4AE7837-02AB-3942-8B4E-8E613C6433D0}"/>
              </a:ext>
            </a:extLst>
          </p:cNvPr>
          <p:cNvSpPr>
            <a:spLocks noGrp="1" noChangeArrowheads="1"/>
          </p:cNvSpPr>
          <p:nvPr>
            <p:ph type="sldNum" sz="quarter" idx="5"/>
          </p:nvPr>
        </p:nvSpPr>
        <p:spPr bwMode="auto">
          <a:xfrm>
            <a:off x="3919538" y="8713788"/>
            <a:ext cx="2957512" cy="447675"/>
          </a:xfrm>
          <a:prstGeom prst="rect">
            <a:avLst/>
          </a:prstGeom>
          <a:noFill/>
          <a:ln w="9525">
            <a:noFill/>
            <a:miter lim="800000"/>
            <a:headEnd/>
            <a:tailEnd/>
          </a:ln>
          <a:effectLst/>
        </p:spPr>
        <p:txBody>
          <a:bodyPr vert="horz" wrap="square" lIns="89094" tIns="44547" rIns="89094" bIns="44547" numCol="1" anchor="b" anchorCtr="0" compatLnSpc="1">
            <a:prstTxWarp prst="textNoShape">
              <a:avLst/>
            </a:prstTxWarp>
          </a:bodyPr>
          <a:lstStyle>
            <a:lvl1pPr algn="r" defTabSz="892175">
              <a:defRPr sz="1200">
                <a:latin typeface="Times" panose="02020603050405020304" pitchFamily="18" charset="0"/>
              </a:defRPr>
            </a:lvl1pPr>
          </a:lstStyle>
          <a:p>
            <a:pPr>
              <a:defRPr/>
            </a:pPr>
            <a:fld id="{65471F9A-B9F2-41D6-B914-1029BD6179BF}"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333333"/>
        </a:solidFill>
        <a:latin typeface="Times" pitchFamily="18" charset="0"/>
        <a:ea typeface="+mn-ea"/>
        <a:cs typeface="+mn-cs"/>
      </a:defRPr>
    </a:lvl1pPr>
    <a:lvl2pPr marL="457200" algn="l" rtl="0" eaLnBrk="0" fontAlgn="base" hangingPunct="0">
      <a:spcBef>
        <a:spcPct val="30000"/>
      </a:spcBef>
      <a:spcAft>
        <a:spcPct val="0"/>
      </a:spcAft>
      <a:defRPr sz="1200" kern="1200">
        <a:solidFill>
          <a:srgbClr val="333333"/>
        </a:solidFill>
        <a:latin typeface="Times" pitchFamily="18" charset="0"/>
        <a:ea typeface="+mn-ea"/>
        <a:cs typeface="+mn-cs"/>
      </a:defRPr>
    </a:lvl2pPr>
    <a:lvl3pPr marL="914400" algn="l" rtl="0" eaLnBrk="0" fontAlgn="base" hangingPunct="0">
      <a:spcBef>
        <a:spcPct val="30000"/>
      </a:spcBef>
      <a:spcAft>
        <a:spcPct val="0"/>
      </a:spcAft>
      <a:defRPr sz="1200" kern="1200">
        <a:solidFill>
          <a:srgbClr val="333333"/>
        </a:solidFill>
        <a:latin typeface="Times" pitchFamily="18" charset="0"/>
        <a:ea typeface="+mn-ea"/>
        <a:cs typeface="+mn-cs"/>
      </a:defRPr>
    </a:lvl3pPr>
    <a:lvl4pPr marL="1371600" algn="l" rtl="0" eaLnBrk="0" fontAlgn="base" hangingPunct="0">
      <a:spcBef>
        <a:spcPct val="30000"/>
      </a:spcBef>
      <a:spcAft>
        <a:spcPct val="0"/>
      </a:spcAft>
      <a:defRPr sz="1200" kern="1200">
        <a:solidFill>
          <a:srgbClr val="333333"/>
        </a:solidFill>
        <a:latin typeface="Times" pitchFamily="18" charset="0"/>
        <a:ea typeface="+mn-ea"/>
        <a:cs typeface="+mn-cs"/>
      </a:defRPr>
    </a:lvl4pPr>
    <a:lvl5pPr marL="1828800" algn="l" rtl="0" eaLnBrk="0" fontAlgn="base" hangingPunct="0">
      <a:spcBef>
        <a:spcPct val="30000"/>
      </a:spcBef>
      <a:spcAft>
        <a:spcPct val="0"/>
      </a:spcAft>
      <a:defRPr sz="1200" kern="1200">
        <a:solidFill>
          <a:srgbClr val="333333"/>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152400" y="5791200"/>
            <a:ext cx="2590800" cy="9906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 name="Title 1">
            <a:extLst>
              <a:ext uri="{FF2B5EF4-FFF2-40B4-BE49-F238E27FC236}">
                <a16:creationId xmlns:a16="http://schemas.microsoft.com/office/drawing/2014/main" id="{C8FFC1C1-6B46-6540-95A8-CB90A0CB267F}"/>
              </a:ext>
            </a:extLst>
          </p:cNvPr>
          <p:cNvSpPr>
            <a:spLocks noGrp="1"/>
          </p:cNvSpPr>
          <p:nvPr>
            <p:ph type="title"/>
          </p:nvPr>
        </p:nvSpPr>
        <p:spPr>
          <a:xfrm>
            <a:off x="685800" y="1025127"/>
            <a:ext cx="7886700" cy="1325563"/>
          </a:xfrm>
          <a:prstGeom prst="rect">
            <a:avLst/>
          </a:prstGeom>
        </p:spPr>
        <p:txBody>
          <a:bodyPr/>
          <a:lstStyle/>
          <a:p>
            <a:r>
              <a:rPr lang="en-US"/>
              <a:t>Click to edit Master title style</a:t>
            </a:r>
          </a:p>
        </p:txBody>
      </p:sp>
      <p:sp>
        <p:nvSpPr>
          <p:cNvPr id="8" name="Footer Placeholder 7">
            <a:extLst>
              <a:ext uri="{FF2B5EF4-FFF2-40B4-BE49-F238E27FC236}">
                <a16:creationId xmlns:a16="http://schemas.microsoft.com/office/drawing/2014/main" id="{B2597E19-27E8-DB4D-B4C4-9AC82AAF60CD}"/>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TextBox 8">
            <a:extLst>
              <a:ext uri="{FF2B5EF4-FFF2-40B4-BE49-F238E27FC236}">
                <a16:creationId xmlns:a16="http://schemas.microsoft.com/office/drawing/2014/main" id="{F3DB43C5-AA06-E543-BDC6-05E8F7935FFB}"/>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2487222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2" name="Footer Placeholder 1">
            <a:extLst>
              <a:ext uri="{FF2B5EF4-FFF2-40B4-BE49-F238E27FC236}">
                <a16:creationId xmlns:a16="http://schemas.microsoft.com/office/drawing/2014/main" id="{20CD0535-3BBF-594A-99BC-563FD5EA7614}"/>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TextBox 8">
            <a:extLst>
              <a:ext uri="{FF2B5EF4-FFF2-40B4-BE49-F238E27FC236}">
                <a16:creationId xmlns:a16="http://schemas.microsoft.com/office/drawing/2014/main" id="{427F59F8-2F7B-5B42-BA09-821F10A00582}"/>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
        <p:nvSpPr>
          <p:cNvPr id="10" name="Content Placeholder 2">
            <a:extLst>
              <a:ext uri="{FF2B5EF4-FFF2-40B4-BE49-F238E27FC236}">
                <a16:creationId xmlns:a16="http://schemas.microsoft.com/office/drawing/2014/main" id="{B53E5E3F-8887-8044-906D-F3460DC646C7}"/>
              </a:ext>
            </a:extLst>
          </p:cNvPr>
          <p:cNvSpPr>
            <a:spLocks noGrp="1"/>
          </p:cNvSpPr>
          <p:nvPr>
            <p:ph idx="13" hasCustomPrompt="1"/>
          </p:nvPr>
        </p:nvSpPr>
        <p:spPr>
          <a:xfrm>
            <a:off x="2133600" y="5853329"/>
            <a:ext cx="6226628" cy="769503"/>
          </a:xfrm>
          <a:prstGeom prst="rect">
            <a:avLst/>
          </a:prstGeom>
        </p:spPr>
        <p:txBody>
          <a:bodyPr/>
          <a:lstStyle>
            <a:lvl1pPr marL="0" indent="0" algn="ctr">
              <a:buNone/>
              <a:defRPr>
                <a:solidFill>
                  <a:srgbClr val="5A5B5D"/>
                </a:solidFill>
              </a:defRPr>
            </a:lvl1pPr>
          </a:lstStyle>
          <a:p>
            <a:pPr lvl="0"/>
            <a:r>
              <a:rPr lang="en-US" dirty="0"/>
              <a:t>Click to add screenshot description. </a:t>
            </a:r>
          </a:p>
        </p:txBody>
      </p:sp>
    </p:spTree>
    <p:extLst>
      <p:ext uri="{BB962C8B-B14F-4D97-AF65-F5344CB8AC3E}">
        <p14:creationId xmlns:p14="http://schemas.microsoft.com/office/powerpoint/2010/main" val="36818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10 RVA open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097280" y="2514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298A76A-9B25-094F-AEEA-AEE94458560E}"/>
              </a:ext>
            </a:extLst>
          </p:cNvPr>
          <p:cNvSpPr/>
          <p:nvPr userDrawn="1"/>
        </p:nvSpPr>
        <p:spPr>
          <a:xfrm>
            <a:off x="4625768" y="6626"/>
            <a:ext cx="4322762" cy="3293209"/>
          </a:xfrm>
          <a:prstGeom prst="rect">
            <a:avLst/>
          </a:prstGeom>
        </p:spPr>
        <p:txBody>
          <a:bodyPr wrap="square">
            <a:spAutoFit/>
          </a:bodyPr>
          <a:lstStyle/>
          <a:p>
            <a:pPr algn="ctr"/>
            <a:r>
              <a:rPr lang="en-US" sz="2400" dirty="0">
                <a:solidFill>
                  <a:srgbClr val="5A5B5D"/>
                </a:solidFill>
                <a:latin typeface="+mn-lt"/>
              </a:rPr>
              <a:t>Department of Homeland Security</a:t>
            </a:r>
            <a:br>
              <a:rPr lang="en-US" sz="2400" dirty="0">
                <a:solidFill>
                  <a:srgbClr val="5A5B5D"/>
                </a:solidFill>
                <a:latin typeface="+mn-lt"/>
              </a:rPr>
            </a:br>
            <a:r>
              <a:rPr lang="en-US" sz="2400" dirty="0">
                <a:solidFill>
                  <a:srgbClr val="5A5B5D"/>
                </a:solidFill>
                <a:latin typeface="+mn-lt"/>
              </a:rPr>
              <a:t>CISA</a:t>
            </a:r>
          </a:p>
          <a:p>
            <a:pPr algn="ctr"/>
            <a:r>
              <a:rPr lang="en-US" sz="2400" dirty="0">
                <a:solidFill>
                  <a:srgbClr val="5A5B5D"/>
                </a:solidFill>
                <a:latin typeface="+mn-lt"/>
              </a:rPr>
              <a:t>Cybersecurity Assessment</a:t>
            </a:r>
          </a:p>
          <a:p>
            <a:pPr algn="ctr"/>
            <a:br>
              <a:rPr lang="en-US" sz="2800" dirty="0">
                <a:solidFill>
                  <a:srgbClr val="5A5B5D"/>
                </a:solidFill>
                <a:latin typeface="+mn-lt"/>
              </a:rPr>
            </a:br>
            <a:r>
              <a:rPr lang="en-US" sz="2800" dirty="0">
                <a:solidFill>
                  <a:srgbClr val="5A5B5D"/>
                </a:solidFill>
                <a:latin typeface="+mn-lt"/>
              </a:rPr>
              <a:t>Risk &amp; Vulnerability Assessment</a:t>
            </a:r>
            <a:br>
              <a:rPr lang="en-US" sz="2800" dirty="0">
                <a:solidFill>
                  <a:srgbClr val="5A5B5D"/>
                </a:solidFill>
                <a:latin typeface="+mn-lt"/>
              </a:rPr>
            </a:br>
            <a:r>
              <a:rPr lang="en-US" sz="2800" dirty="0">
                <a:solidFill>
                  <a:srgbClr val="5A5B5D"/>
                </a:solidFill>
                <a:latin typeface="+mn-lt"/>
              </a:rPr>
              <a:t>Out-Brief</a:t>
            </a:r>
          </a:p>
        </p:txBody>
      </p:sp>
      <p:sp>
        <p:nvSpPr>
          <p:cNvPr id="6" name="Text Placeholder 3">
            <a:extLst>
              <a:ext uri="{FF2B5EF4-FFF2-40B4-BE49-F238E27FC236}">
                <a16:creationId xmlns:a16="http://schemas.microsoft.com/office/drawing/2014/main" id="{174E513F-2038-624F-9E50-7F5295A889CB}"/>
              </a:ext>
            </a:extLst>
          </p:cNvPr>
          <p:cNvSpPr>
            <a:spLocks noGrp="1"/>
          </p:cNvSpPr>
          <p:nvPr>
            <p:ph type="body" sz="quarter" idx="13"/>
          </p:nvPr>
        </p:nvSpPr>
        <p:spPr>
          <a:xfrm>
            <a:off x="4714369" y="4724400"/>
            <a:ext cx="4217596" cy="1143000"/>
          </a:xfrm>
          <a:prstGeom prst="rect">
            <a:avLst/>
          </a:prstGeom>
        </p:spPr>
        <p:txBody>
          <a:bodyPr anchor="ctr">
            <a:normAutofit/>
          </a:bodyPr>
          <a:lstStyle>
            <a:lvl1pPr marL="0" indent="0" algn="ctr">
              <a:buNone/>
              <a:defRPr sz="2400" baseline="0">
                <a:solidFill>
                  <a:srgbClr val="5A5B5D"/>
                </a:solidFill>
                <a:latin typeface="+mn-lt"/>
              </a:defRPr>
            </a:lvl1pPr>
          </a:lstStyle>
          <a:p>
            <a:pPr lvl="0"/>
            <a:endParaRPr lang="en-US" dirty="0"/>
          </a:p>
        </p:txBody>
      </p:sp>
      <p:sp>
        <p:nvSpPr>
          <p:cNvPr id="7" name="Text Placeholder 3">
            <a:extLst>
              <a:ext uri="{FF2B5EF4-FFF2-40B4-BE49-F238E27FC236}">
                <a16:creationId xmlns:a16="http://schemas.microsoft.com/office/drawing/2014/main" id="{59596F2C-5EE9-CD4C-9672-AE835A989D06}"/>
              </a:ext>
            </a:extLst>
          </p:cNvPr>
          <p:cNvSpPr>
            <a:spLocks noGrp="1"/>
          </p:cNvSpPr>
          <p:nvPr>
            <p:ph type="body" sz="quarter" idx="14" hasCustomPrompt="1"/>
          </p:nvPr>
        </p:nvSpPr>
        <p:spPr>
          <a:xfrm>
            <a:off x="4697804" y="5917773"/>
            <a:ext cx="4178690" cy="483027"/>
          </a:xfrm>
          <a:prstGeom prst="rect">
            <a:avLst/>
          </a:prstGeom>
        </p:spPr>
        <p:txBody>
          <a:bodyPr>
            <a:normAutofit/>
          </a:bodyPr>
          <a:lstStyle>
            <a:lvl1pPr marL="0" indent="0" algn="ctr">
              <a:buNone/>
              <a:defRPr lang="en-US" sz="2400" kern="1200" dirty="0" smtClean="0">
                <a:solidFill>
                  <a:srgbClr val="5A5B5D"/>
                </a:solidFill>
                <a:latin typeface="+mn-lt"/>
                <a:ea typeface="+mn-ea"/>
                <a:cs typeface="+mn-cs"/>
              </a:defRPr>
            </a:lvl1pPr>
          </a:lstStyle>
          <a:p>
            <a:pPr lvl="0"/>
            <a:r>
              <a:rPr lang="en-US" dirty="0"/>
              <a:t>XX/XX/XX</a:t>
            </a:r>
          </a:p>
        </p:txBody>
      </p:sp>
      <p:sp>
        <p:nvSpPr>
          <p:cNvPr id="8" name="Text Placeholder 10">
            <a:extLst>
              <a:ext uri="{FF2B5EF4-FFF2-40B4-BE49-F238E27FC236}">
                <a16:creationId xmlns:a16="http://schemas.microsoft.com/office/drawing/2014/main" id="{13E8AF79-FD31-3B45-A6C4-A3FF37F79A47}"/>
              </a:ext>
            </a:extLst>
          </p:cNvPr>
          <p:cNvSpPr>
            <a:spLocks noGrp="1"/>
          </p:cNvSpPr>
          <p:nvPr>
            <p:ph type="body" sz="quarter" idx="16" hasCustomPrompt="1"/>
          </p:nvPr>
        </p:nvSpPr>
        <p:spPr>
          <a:xfrm>
            <a:off x="4697805" y="6496050"/>
            <a:ext cx="4178690" cy="285750"/>
          </a:xfrm>
          <a:prstGeom prst="rect">
            <a:avLst/>
          </a:prstGeom>
        </p:spPr>
        <p:txBody>
          <a:bodyPr>
            <a:normAutofit/>
          </a:bodyPr>
          <a:lstStyle>
            <a:lvl1pPr marL="0" indent="0" algn="ctr">
              <a:buNone/>
              <a:defRPr lang="en-US" sz="1200" kern="1200" dirty="0" smtClean="0">
                <a:solidFill>
                  <a:srgbClr val="5A5B5D"/>
                </a:solidFill>
                <a:latin typeface="+mn-lt"/>
                <a:ea typeface="+mn-ea"/>
                <a:cs typeface="+mn-cs"/>
              </a:defRPr>
            </a:lvl1pPr>
            <a:lvl5pPr marL="1600200" indent="0">
              <a:buNone/>
              <a:defRPr/>
            </a:lvl5pPr>
          </a:lstStyle>
          <a:p>
            <a:pPr lvl="0"/>
            <a:r>
              <a:rPr lang="en-US" dirty="0"/>
              <a:t>FOUO</a:t>
            </a:r>
          </a:p>
        </p:txBody>
      </p:sp>
      <p:sp>
        <p:nvSpPr>
          <p:cNvPr id="9" name="Text Placeholder 5">
            <a:extLst>
              <a:ext uri="{FF2B5EF4-FFF2-40B4-BE49-F238E27FC236}">
                <a16:creationId xmlns:a16="http://schemas.microsoft.com/office/drawing/2014/main" id="{D81D19FE-6177-E04F-8AA1-C2D79FFADD75}"/>
              </a:ext>
            </a:extLst>
          </p:cNvPr>
          <p:cNvSpPr>
            <a:spLocks noGrp="1"/>
          </p:cNvSpPr>
          <p:nvPr>
            <p:ph type="body" sz="quarter" idx="15" hasCustomPrompt="1"/>
          </p:nvPr>
        </p:nvSpPr>
        <p:spPr>
          <a:xfrm>
            <a:off x="4714369" y="4262437"/>
            <a:ext cx="4201031" cy="461963"/>
          </a:xfrm>
          <a:prstGeom prst="rect">
            <a:avLst/>
          </a:prstGeom>
        </p:spPr>
        <p:txBody>
          <a:bodyPr>
            <a:noAutofit/>
          </a:bodyPr>
          <a:lstStyle>
            <a:lvl1pPr marL="0" indent="0" algn="ctr">
              <a:buNone/>
              <a:defRPr lang="en-US" sz="2000" kern="1200" dirty="0" smtClean="0">
                <a:solidFill>
                  <a:srgbClr val="5A5B5D"/>
                </a:solidFill>
                <a:latin typeface="+mn-lt"/>
                <a:ea typeface="+mn-ea"/>
                <a:cs typeface="+mn-cs"/>
              </a:defRPr>
            </a:lvl1pPr>
          </a:lstStyle>
          <a:p>
            <a:pPr lvl="0"/>
            <a:r>
              <a:rPr lang="en-US" dirty="0"/>
              <a:t>— Draft label —</a:t>
            </a:r>
          </a:p>
        </p:txBody>
      </p:sp>
    </p:spTree>
    <p:extLst>
      <p:ext uri="{BB962C8B-B14F-4D97-AF65-F5344CB8AC3E}">
        <p14:creationId xmlns:p14="http://schemas.microsoft.com/office/powerpoint/2010/main" val="3863224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lide 11 - section brea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191000"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097280" y="2514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239BEF7-9BF9-BB46-9C0B-6718407A778E}"/>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
        <p:nvSpPr>
          <p:cNvPr id="5" name="Title 1">
            <a:extLst>
              <a:ext uri="{FF2B5EF4-FFF2-40B4-BE49-F238E27FC236}">
                <a16:creationId xmlns:a16="http://schemas.microsoft.com/office/drawing/2014/main" id="{0B518250-CA3A-F140-BC08-AD4DB0908837}"/>
              </a:ext>
            </a:extLst>
          </p:cNvPr>
          <p:cNvSpPr>
            <a:spLocks noGrp="1"/>
          </p:cNvSpPr>
          <p:nvPr>
            <p:ph type="title"/>
          </p:nvPr>
        </p:nvSpPr>
        <p:spPr>
          <a:xfrm>
            <a:off x="4191000" y="457200"/>
            <a:ext cx="4953000" cy="3320649"/>
          </a:xfrm>
          <a:prstGeom prst="rect">
            <a:avLst/>
          </a:prstGeom>
        </p:spPr>
        <p:txBody>
          <a:bodyPr anchor="b"/>
          <a:lstStyle>
            <a:lvl1pPr algn="ctr">
              <a:defRPr sz="4800">
                <a:solidFill>
                  <a:srgbClr val="5A5B5D"/>
                </a:solidFill>
              </a:defRPr>
            </a:lvl1pPr>
          </a:lstStyle>
          <a:p>
            <a:r>
              <a:rPr lang="en-US" dirty="0"/>
              <a:t>Click to edit Master title style</a:t>
            </a:r>
          </a:p>
        </p:txBody>
      </p:sp>
      <p:sp>
        <p:nvSpPr>
          <p:cNvPr id="6" name="Text Placeholder 2">
            <a:extLst>
              <a:ext uri="{FF2B5EF4-FFF2-40B4-BE49-F238E27FC236}">
                <a16:creationId xmlns:a16="http://schemas.microsoft.com/office/drawing/2014/main" id="{E0157AF7-36C3-B74D-A926-BEB50C366861}"/>
              </a:ext>
            </a:extLst>
          </p:cNvPr>
          <p:cNvSpPr>
            <a:spLocks noGrp="1"/>
          </p:cNvSpPr>
          <p:nvPr>
            <p:ph type="body" idx="1"/>
          </p:nvPr>
        </p:nvSpPr>
        <p:spPr>
          <a:xfrm>
            <a:off x="4191000" y="4343400"/>
            <a:ext cx="4953000" cy="1289051"/>
          </a:xfrm>
          <a:prstGeom prst="rect">
            <a:avLst/>
          </a:prstGeom>
        </p:spPr>
        <p:txBody>
          <a:bodyPr/>
          <a:lstStyle>
            <a:lvl1pPr marL="0" indent="0" algn="ctr">
              <a:buNone/>
              <a:defRPr sz="2400">
                <a:solidFill>
                  <a:srgbClr val="5A5B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64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12 RPT open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097280" y="2514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298A76A-9B25-094F-AEEA-AEE94458560E}"/>
              </a:ext>
            </a:extLst>
          </p:cNvPr>
          <p:cNvSpPr/>
          <p:nvPr userDrawn="1"/>
        </p:nvSpPr>
        <p:spPr>
          <a:xfrm>
            <a:off x="4625768" y="6626"/>
            <a:ext cx="4322762" cy="2862322"/>
          </a:xfrm>
          <a:prstGeom prst="rect">
            <a:avLst/>
          </a:prstGeom>
        </p:spPr>
        <p:txBody>
          <a:bodyPr wrap="square">
            <a:spAutoFit/>
          </a:bodyPr>
          <a:lstStyle/>
          <a:p>
            <a:pPr algn="ctr"/>
            <a:r>
              <a:rPr lang="en-US" sz="2400" dirty="0">
                <a:solidFill>
                  <a:srgbClr val="5A5B5D"/>
                </a:solidFill>
                <a:latin typeface="+mn-lt"/>
              </a:rPr>
              <a:t>Department of Homeland Security</a:t>
            </a:r>
            <a:br>
              <a:rPr lang="en-US" sz="2400" dirty="0">
                <a:solidFill>
                  <a:srgbClr val="5A5B5D"/>
                </a:solidFill>
                <a:latin typeface="+mn-lt"/>
              </a:rPr>
            </a:br>
            <a:r>
              <a:rPr lang="en-US" sz="2400" dirty="0">
                <a:solidFill>
                  <a:srgbClr val="5A5B5D"/>
                </a:solidFill>
                <a:latin typeface="+mn-lt"/>
              </a:rPr>
              <a:t>CISA</a:t>
            </a:r>
          </a:p>
          <a:p>
            <a:pPr algn="ctr"/>
            <a:r>
              <a:rPr lang="en-US" sz="2400" dirty="0">
                <a:solidFill>
                  <a:srgbClr val="5A5B5D"/>
                </a:solidFill>
                <a:latin typeface="+mn-lt"/>
              </a:rPr>
              <a:t>Cybersecurity Assessment</a:t>
            </a:r>
          </a:p>
          <a:p>
            <a:pPr algn="ctr"/>
            <a:br>
              <a:rPr lang="en-US" sz="2800" dirty="0">
                <a:solidFill>
                  <a:srgbClr val="5A5B5D"/>
                </a:solidFill>
                <a:latin typeface="+mn-lt"/>
              </a:rPr>
            </a:br>
            <a:r>
              <a:rPr lang="en-US" sz="2800" dirty="0">
                <a:solidFill>
                  <a:srgbClr val="5A5B5D"/>
                </a:solidFill>
                <a:latin typeface="+mn-lt"/>
              </a:rPr>
              <a:t>Remote Penetration Test</a:t>
            </a:r>
            <a:br>
              <a:rPr lang="en-US" sz="2800" dirty="0">
                <a:solidFill>
                  <a:srgbClr val="5A5B5D"/>
                </a:solidFill>
                <a:latin typeface="+mn-lt"/>
              </a:rPr>
            </a:br>
            <a:r>
              <a:rPr lang="en-US" sz="2800" dirty="0">
                <a:solidFill>
                  <a:srgbClr val="5A5B5D"/>
                </a:solidFill>
                <a:latin typeface="+mn-lt"/>
              </a:rPr>
              <a:t>Out-Brief</a:t>
            </a:r>
          </a:p>
        </p:txBody>
      </p:sp>
      <p:sp>
        <p:nvSpPr>
          <p:cNvPr id="6" name="Text Placeholder 3">
            <a:extLst>
              <a:ext uri="{FF2B5EF4-FFF2-40B4-BE49-F238E27FC236}">
                <a16:creationId xmlns:a16="http://schemas.microsoft.com/office/drawing/2014/main" id="{174E513F-2038-624F-9E50-7F5295A889CB}"/>
              </a:ext>
            </a:extLst>
          </p:cNvPr>
          <p:cNvSpPr>
            <a:spLocks noGrp="1"/>
          </p:cNvSpPr>
          <p:nvPr>
            <p:ph type="body" sz="quarter" idx="13"/>
          </p:nvPr>
        </p:nvSpPr>
        <p:spPr>
          <a:xfrm>
            <a:off x="4714369" y="4724400"/>
            <a:ext cx="4217596" cy="1143000"/>
          </a:xfrm>
          <a:prstGeom prst="rect">
            <a:avLst/>
          </a:prstGeom>
        </p:spPr>
        <p:txBody>
          <a:bodyPr anchor="ctr">
            <a:normAutofit/>
          </a:bodyPr>
          <a:lstStyle>
            <a:lvl1pPr marL="0" indent="0" algn="ctr">
              <a:buNone/>
              <a:defRPr sz="2400" baseline="0">
                <a:solidFill>
                  <a:srgbClr val="5A5B5D"/>
                </a:solidFill>
                <a:latin typeface="+mn-lt"/>
              </a:defRPr>
            </a:lvl1pPr>
          </a:lstStyle>
          <a:p>
            <a:pPr lvl="0"/>
            <a:endParaRPr lang="en-US" dirty="0"/>
          </a:p>
        </p:txBody>
      </p:sp>
      <p:sp>
        <p:nvSpPr>
          <p:cNvPr id="7" name="Text Placeholder 3">
            <a:extLst>
              <a:ext uri="{FF2B5EF4-FFF2-40B4-BE49-F238E27FC236}">
                <a16:creationId xmlns:a16="http://schemas.microsoft.com/office/drawing/2014/main" id="{59596F2C-5EE9-CD4C-9672-AE835A989D06}"/>
              </a:ext>
            </a:extLst>
          </p:cNvPr>
          <p:cNvSpPr>
            <a:spLocks noGrp="1"/>
          </p:cNvSpPr>
          <p:nvPr>
            <p:ph type="body" sz="quarter" idx="14" hasCustomPrompt="1"/>
          </p:nvPr>
        </p:nvSpPr>
        <p:spPr>
          <a:xfrm>
            <a:off x="4697804" y="5917773"/>
            <a:ext cx="4178690" cy="483027"/>
          </a:xfrm>
          <a:prstGeom prst="rect">
            <a:avLst/>
          </a:prstGeom>
        </p:spPr>
        <p:txBody>
          <a:bodyPr>
            <a:normAutofit/>
          </a:bodyPr>
          <a:lstStyle>
            <a:lvl1pPr marL="0" indent="0" algn="ctr">
              <a:buNone/>
              <a:defRPr lang="en-US" sz="2400" kern="1200" dirty="0" smtClean="0">
                <a:solidFill>
                  <a:srgbClr val="5A5B5D"/>
                </a:solidFill>
                <a:latin typeface="+mn-lt"/>
                <a:ea typeface="+mn-ea"/>
                <a:cs typeface="+mn-cs"/>
              </a:defRPr>
            </a:lvl1pPr>
          </a:lstStyle>
          <a:p>
            <a:pPr lvl="0"/>
            <a:r>
              <a:rPr lang="en-US" dirty="0"/>
              <a:t>XX/XX/XX</a:t>
            </a:r>
          </a:p>
        </p:txBody>
      </p:sp>
      <p:sp>
        <p:nvSpPr>
          <p:cNvPr id="8" name="Text Placeholder 10">
            <a:extLst>
              <a:ext uri="{FF2B5EF4-FFF2-40B4-BE49-F238E27FC236}">
                <a16:creationId xmlns:a16="http://schemas.microsoft.com/office/drawing/2014/main" id="{13E8AF79-FD31-3B45-A6C4-A3FF37F79A47}"/>
              </a:ext>
            </a:extLst>
          </p:cNvPr>
          <p:cNvSpPr>
            <a:spLocks noGrp="1"/>
          </p:cNvSpPr>
          <p:nvPr>
            <p:ph type="body" sz="quarter" idx="16" hasCustomPrompt="1"/>
          </p:nvPr>
        </p:nvSpPr>
        <p:spPr>
          <a:xfrm>
            <a:off x="4697805" y="6496050"/>
            <a:ext cx="4178690" cy="285750"/>
          </a:xfrm>
          <a:prstGeom prst="rect">
            <a:avLst/>
          </a:prstGeom>
        </p:spPr>
        <p:txBody>
          <a:bodyPr>
            <a:normAutofit/>
          </a:bodyPr>
          <a:lstStyle>
            <a:lvl1pPr marL="0" indent="0" algn="ctr">
              <a:buNone/>
              <a:defRPr lang="en-US" sz="1200" kern="1200" dirty="0" smtClean="0">
                <a:solidFill>
                  <a:srgbClr val="5A5B5D"/>
                </a:solidFill>
                <a:latin typeface="+mn-lt"/>
                <a:ea typeface="+mn-ea"/>
                <a:cs typeface="+mn-cs"/>
              </a:defRPr>
            </a:lvl1pPr>
            <a:lvl5pPr marL="1600200" indent="0">
              <a:buNone/>
              <a:defRPr/>
            </a:lvl5pPr>
          </a:lstStyle>
          <a:p>
            <a:pPr lvl="0"/>
            <a:r>
              <a:rPr lang="en-US" dirty="0"/>
              <a:t>FOUO</a:t>
            </a:r>
          </a:p>
        </p:txBody>
      </p:sp>
      <p:sp>
        <p:nvSpPr>
          <p:cNvPr id="9" name="Text Placeholder 5">
            <a:extLst>
              <a:ext uri="{FF2B5EF4-FFF2-40B4-BE49-F238E27FC236}">
                <a16:creationId xmlns:a16="http://schemas.microsoft.com/office/drawing/2014/main" id="{D81D19FE-6177-E04F-8AA1-C2D79FFADD75}"/>
              </a:ext>
            </a:extLst>
          </p:cNvPr>
          <p:cNvSpPr>
            <a:spLocks noGrp="1"/>
          </p:cNvSpPr>
          <p:nvPr>
            <p:ph type="body" sz="quarter" idx="15" hasCustomPrompt="1"/>
          </p:nvPr>
        </p:nvSpPr>
        <p:spPr>
          <a:xfrm>
            <a:off x="4714369" y="4262437"/>
            <a:ext cx="4201031" cy="461963"/>
          </a:xfrm>
          <a:prstGeom prst="rect">
            <a:avLst/>
          </a:prstGeom>
        </p:spPr>
        <p:txBody>
          <a:bodyPr>
            <a:noAutofit/>
          </a:bodyPr>
          <a:lstStyle>
            <a:lvl1pPr marL="0" indent="0" algn="ctr">
              <a:buNone/>
              <a:defRPr lang="en-US" sz="2000" kern="1200" dirty="0" smtClean="0">
                <a:solidFill>
                  <a:srgbClr val="5A5B5D"/>
                </a:solidFill>
                <a:latin typeface="+mn-lt"/>
                <a:ea typeface="+mn-ea"/>
                <a:cs typeface="+mn-cs"/>
              </a:defRPr>
            </a:lvl1pPr>
          </a:lstStyle>
          <a:p>
            <a:pPr lvl="0"/>
            <a:r>
              <a:rPr lang="en-US" dirty="0"/>
              <a:t>— Draft label —</a:t>
            </a:r>
          </a:p>
        </p:txBody>
      </p:sp>
    </p:spTree>
    <p:extLst>
      <p:ext uri="{BB962C8B-B14F-4D97-AF65-F5344CB8AC3E}">
        <p14:creationId xmlns:p14="http://schemas.microsoft.com/office/powerpoint/2010/main" val="264808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13 HVA open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097280" y="2514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298A76A-9B25-094F-AEEA-AEE94458560E}"/>
              </a:ext>
            </a:extLst>
          </p:cNvPr>
          <p:cNvSpPr/>
          <p:nvPr userDrawn="1"/>
        </p:nvSpPr>
        <p:spPr>
          <a:xfrm>
            <a:off x="4625768" y="6626"/>
            <a:ext cx="4322762" cy="3231654"/>
          </a:xfrm>
          <a:prstGeom prst="rect">
            <a:avLst/>
          </a:prstGeom>
        </p:spPr>
        <p:txBody>
          <a:bodyPr wrap="square">
            <a:spAutoFit/>
          </a:bodyPr>
          <a:lstStyle/>
          <a:p>
            <a:pPr algn="ctr"/>
            <a:r>
              <a:rPr lang="en-US" sz="2400" dirty="0">
                <a:solidFill>
                  <a:srgbClr val="5A5B5D"/>
                </a:solidFill>
                <a:latin typeface="+mn-lt"/>
              </a:rPr>
              <a:t>Department of Homeland Security</a:t>
            </a:r>
            <a:br>
              <a:rPr lang="en-US" sz="2400" dirty="0">
                <a:solidFill>
                  <a:srgbClr val="5A5B5D"/>
                </a:solidFill>
                <a:latin typeface="+mn-lt"/>
              </a:rPr>
            </a:br>
            <a:r>
              <a:rPr lang="en-US" sz="2400" kern="1200" dirty="0">
                <a:solidFill>
                  <a:srgbClr val="5A5B5D"/>
                </a:solidFill>
                <a:latin typeface="Arial" panose="020B0604020202020204" pitchFamily="34" charset="0"/>
                <a:ea typeface="+mn-ea"/>
                <a:cs typeface="+mn-cs"/>
              </a:rPr>
              <a:t>CISA</a:t>
            </a:r>
          </a:p>
          <a:p>
            <a:pPr algn="ctr"/>
            <a:r>
              <a:rPr lang="en-US" sz="2400" kern="1200" dirty="0">
                <a:solidFill>
                  <a:srgbClr val="5A5B5D"/>
                </a:solidFill>
                <a:latin typeface="Arial" panose="020B0604020202020204" pitchFamily="34" charset="0"/>
                <a:ea typeface="+mn-ea"/>
                <a:cs typeface="+mn-cs"/>
              </a:rPr>
              <a:t>Cybersecurity Assessment</a:t>
            </a:r>
          </a:p>
          <a:p>
            <a:pPr algn="ctr"/>
            <a:endParaRPr lang="en-US" sz="2400" dirty="0">
              <a:solidFill>
                <a:srgbClr val="5A5B5D"/>
              </a:solidFill>
              <a:latin typeface="+mn-lt"/>
            </a:endParaRPr>
          </a:p>
          <a:p>
            <a:pPr algn="ctr"/>
            <a:br>
              <a:rPr lang="en-US" sz="2800" dirty="0">
                <a:solidFill>
                  <a:srgbClr val="5A5B5D"/>
                </a:solidFill>
                <a:latin typeface="+mn-lt"/>
              </a:rPr>
            </a:br>
            <a:r>
              <a:rPr lang="en-US" sz="2800" dirty="0">
                <a:solidFill>
                  <a:srgbClr val="5A5B5D"/>
                </a:solidFill>
                <a:latin typeface="+mn-lt"/>
              </a:rPr>
              <a:t>High Value Asset</a:t>
            </a:r>
            <a:br>
              <a:rPr lang="en-US" sz="2800" dirty="0">
                <a:solidFill>
                  <a:srgbClr val="5A5B5D"/>
                </a:solidFill>
                <a:latin typeface="+mn-lt"/>
              </a:rPr>
            </a:br>
            <a:r>
              <a:rPr lang="en-US" sz="2800" dirty="0">
                <a:solidFill>
                  <a:srgbClr val="5A5B5D"/>
                </a:solidFill>
                <a:latin typeface="+mn-lt"/>
              </a:rPr>
              <a:t>Out-Brief</a:t>
            </a:r>
          </a:p>
        </p:txBody>
      </p:sp>
      <p:sp>
        <p:nvSpPr>
          <p:cNvPr id="6" name="Text Placeholder 3">
            <a:extLst>
              <a:ext uri="{FF2B5EF4-FFF2-40B4-BE49-F238E27FC236}">
                <a16:creationId xmlns:a16="http://schemas.microsoft.com/office/drawing/2014/main" id="{174E513F-2038-624F-9E50-7F5295A889CB}"/>
              </a:ext>
            </a:extLst>
          </p:cNvPr>
          <p:cNvSpPr>
            <a:spLocks noGrp="1"/>
          </p:cNvSpPr>
          <p:nvPr>
            <p:ph type="body" sz="quarter" idx="13"/>
          </p:nvPr>
        </p:nvSpPr>
        <p:spPr>
          <a:xfrm>
            <a:off x="4714369" y="4724400"/>
            <a:ext cx="4217596" cy="1143000"/>
          </a:xfrm>
          <a:prstGeom prst="rect">
            <a:avLst/>
          </a:prstGeom>
        </p:spPr>
        <p:txBody>
          <a:bodyPr anchor="ctr">
            <a:normAutofit/>
          </a:bodyPr>
          <a:lstStyle>
            <a:lvl1pPr marL="0" indent="0" algn="ctr">
              <a:buNone/>
              <a:defRPr sz="2400" baseline="0">
                <a:solidFill>
                  <a:srgbClr val="5A5B5D"/>
                </a:solidFill>
                <a:latin typeface="+mn-lt"/>
              </a:defRPr>
            </a:lvl1pPr>
          </a:lstStyle>
          <a:p>
            <a:pPr lvl="0"/>
            <a:endParaRPr lang="en-US" dirty="0"/>
          </a:p>
        </p:txBody>
      </p:sp>
      <p:sp>
        <p:nvSpPr>
          <p:cNvPr id="7" name="Text Placeholder 3">
            <a:extLst>
              <a:ext uri="{FF2B5EF4-FFF2-40B4-BE49-F238E27FC236}">
                <a16:creationId xmlns:a16="http://schemas.microsoft.com/office/drawing/2014/main" id="{59596F2C-5EE9-CD4C-9672-AE835A989D06}"/>
              </a:ext>
            </a:extLst>
          </p:cNvPr>
          <p:cNvSpPr>
            <a:spLocks noGrp="1"/>
          </p:cNvSpPr>
          <p:nvPr>
            <p:ph type="body" sz="quarter" idx="14" hasCustomPrompt="1"/>
          </p:nvPr>
        </p:nvSpPr>
        <p:spPr>
          <a:xfrm>
            <a:off x="4697804" y="5917773"/>
            <a:ext cx="4178690" cy="483027"/>
          </a:xfrm>
          <a:prstGeom prst="rect">
            <a:avLst/>
          </a:prstGeom>
        </p:spPr>
        <p:txBody>
          <a:bodyPr>
            <a:normAutofit/>
          </a:bodyPr>
          <a:lstStyle>
            <a:lvl1pPr marL="0" indent="0" algn="ctr">
              <a:buNone/>
              <a:defRPr lang="en-US" sz="2400" kern="1200" dirty="0" smtClean="0">
                <a:solidFill>
                  <a:srgbClr val="5A5B5D"/>
                </a:solidFill>
                <a:latin typeface="+mn-lt"/>
                <a:ea typeface="+mn-ea"/>
                <a:cs typeface="+mn-cs"/>
              </a:defRPr>
            </a:lvl1pPr>
          </a:lstStyle>
          <a:p>
            <a:pPr lvl="0"/>
            <a:r>
              <a:rPr lang="en-US" dirty="0"/>
              <a:t>XX/XX/XX</a:t>
            </a:r>
          </a:p>
        </p:txBody>
      </p:sp>
      <p:sp>
        <p:nvSpPr>
          <p:cNvPr id="8" name="Text Placeholder 10">
            <a:extLst>
              <a:ext uri="{FF2B5EF4-FFF2-40B4-BE49-F238E27FC236}">
                <a16:creationId xmlns:a16="http://schemas.microsoft.com/office/drawing/2014/main" id="{13E8AF79-FD31-3B45-A6C4-A3FF37F79A47}"/>
              </a:ext>
            </a:extLst>
          </p:cNvPr>
          <p:cNvSpPr>
            <a:spLocks noGrp="1"/>
          </p:cNvSpPr>
          <p:nvPr>
            <p:ph type="body" sz="quarter" idx="16" hasCustomPrompt="1"/>
          </p:nvPr>
        </p:nvSpPr>
        <p:spPr>
          <a:xfrm>
            <a:off x="4697805" y="6496050"/>
            <a:ext cx="4178690" cy="285750"/>
          </a:xfrm>
          <a:prstGeom prst="rect">
            <a:avLst/>
          </a:prstGeom>
        </p:spPr>
        <p:txBody>
          <a:bodyPr>
            <a:normAutofit/>
          </a:bodyPr>
          <a:lstStyle>
            <a:lvl1pPr marL="0" indent="0" algn="ctr">
              <a:buNone/>
              <a:defRPr lang="en-US" sz="1200" kern="1200" dirty="0" smtClean="0">
                <a:solidFill>
                  <a:srgbClr val="5A5B5D"/>
                </a:solidFill>
                <a:latin typeface="+mn-lt"/>
                <a:ea typeface="+mn-ea"/>
                <a:cs typeface="+mn-cs"/>
              </a:defRPr>
            </a:lvl1pPr>
            <a:lvl5pPr marL="1600200" indent="0">
              <a:buNone/>
              <a:defRPr/>
            </a:lvl5pPr>
          </a:lstStyle>
          <a:p>
            <a:pPr lvl="0"/>
            <a:r>
              <a:rPr lang="en-US" dirty="0"/>
              <a:t>FOUO</a:t>
            </a:r>
          </a:p>
        </p:txBody>
      </p:sp>
      <p:sp>
        <p:nvSpPr>
          <p:cNvPr id="9" name="Text Placeholder 5">
            <a:extLst>
              <a:ext uri="{FF2B5EF4-FFF2-40B4-BE49-F238E27FC236}">
                <a16:creationId xmlns:a16="http://schemas.microsoft.com/office/drawing/2014/main" id="{D81D19FE-6177-E04F-8AA1-C2D79FFADD75}"/>
              </a:ext>
            </a:extLst>
          </p:cNvPr>
          <p:cNvSpPr>
            <a:spLocks noGrp="1"/>
          </p:cNvSpPr>
          <p:nvPr>
            <p:ph type="body" sz="quarter" idx="15" hasCustomPrompt="1"/>
          </p:nvPr>
        </p:nvSpPr>
        <p:spPr>
          <a:xfrm>
            <a:off x="4714369" y="4262437"/>
            <a:ext cx="4201031" cy="461963"/>
          </a:xfrm>
          <a:prstGeom prst="rect">
            <a:avLst/>
          </a:prstGeom>
        </p:spPr>
        <p:txBody>
          <a:bodyPr>
            <a:noAutofit/>
          </a:bodyPr>
          <a:lstStyle>
            <a:lvl1pPr marL="0" indent="0" algn="ctr">
              <a:buNone/>
              <a:defRPr lang="en-US" sz="2000" kern="1200" dirty="0" smtClean="0">
                <a:solidFill>
                  <a:srgbClr val="5A5B5D"/>
                </a:solidFill>
                <a:latin typeface="+mn-lt"/>
                <a:ea typeface="+mn-ea"/>
                <a:cs typeface="+mn-cs"/>
              </a:defRPr>
            </a:lvl1pPr>
          </a:lstStyle>
          <a:p>
            <a:pPr lvl="0"/>
            <a:r>
              <a:rPr lang="en-US" dirty="0"/>
              <a:t>— Draft label —</a:t>
            </a:r>
          </a:p>
        </p:txBody>
      </p:sp>
    </p:spTree>
    <p:extLst>
      <p:ext uri="{BB962C8B-B14F-4D97-AF65-F5344CB8AC3E}">
        <p14:creationId xmlns:p14="http://schemas.microsoft.com/office/powerpoint/2010/main" val="1002467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D284-11A9-ED49-A965-EA82920F76F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5" name="Content Placeholder 2">
            <a:extLst>
              <a:ext uri="{FF2B5EF4-FFF2-40B4-BE49-F238E27FC236}">
                <a16:creationId xmlns:a16="http://schemas.microsoft.com/office/drawing/2014/main" id="{DE536ABB-FA8E-674B-AA44-34B6479F9327}"/>
              </a:ext>
            </a:extLst>
          </p:cNvPr>
          <p:cNvSpPr>
            <a:spLocks noGrp="1"/>
          </p:cNvSpPr>
          <p:nvPr>
            <p:ph idx="1"/>
          </p:nvPr>
        </p:nvSpPr>
        <p:spPr>
          <a:xfrm>
            <a:off x="304800" y="1219200"/>
            <a:ext cx="8686800" cy="4495800"/>
          </a:xfrm>
          <a:prstGeom prst="rect">
            <a:avLst/>
          </a:prstGeom>
        </p:spPr>
        <p:txBody>
          <a:bodyPr/>
          <a:lstStyle>
            <a:lvl1pPr marL="0" indent="0">
              <a:buClr>
                <a:srgbClr val="5A5B5D"/>
              </a:buClr>
              <a:buNone/>
              <a:defRPr sz="2400">
                <a:solidFill>
                  <a:srgbClr val="5A5B5D"/>
                </a:solidFill>
              </a:defRPr>
            </a:lvl1pPr>
            <a:lvl2pPr>
              <a:buClr>
                <a:srgbClr val="5A5B5D"/>
              </a:buClr>
              <a:defRPr sz="2200">
                <a:solidFill>
                  <a:srgbClr val="5A5B5D"/>
                </a:solidFill>
              </a:defRPr>
            </a:lvl2pPr>
            <a:lvl3pPr>
              <a:buClr>
                <a:srgbClr val="5A5B5D"/>
              </a:buClr>
              <a:defRPr sz="2000">
                <a:solidFill>
                  <a:srgbClr val="5A5B5D"/>
                </a:solidFill>
              </a:defRPr>
            </a:lvl3pPr>
            <a:lvl4pPr>
              <a:buClr>
                <a:srgbClr val="5A5B5D"/>
              </a:buClr>
              <a:defRPr sz="1800">
                <a:solidFill>
                  <a:srgbClr val="5A5B5D"/>
                </a:solidFill>
              </a:defRPr>
            </a:lvl4pPr>
            <a:lvl5pPr>
              <a:buClr>
                <a:srgbClr val="5A5B5D"/>
              </a:buClr>
              <a:defRPr sz="1600">
                <a:solidFill>
                  <a:srgbClr val="5A5B5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91010BF7-22E1-9F4B-B70C-D795BAAD0910}"/>
              </a:ext>
            </a:extLst>
          </p:cNvPr>
          <p:cNvSpPr>
            <a:spLocks noGrp="1"/>
          </p:cNvSpPr>
          <p:nvPr>
            <p:ph idx="13" hasCustomPrompt="1"/>
          </p:nvPr>
        </p:nvSpPr>
        <p:spPr>
          <a:xfrm>
            <a:off x="2288722" y="5943600"/>
            <a:ext cx="6226628" cy="769503"/>
          </a:xfrm>
          <a:prstGeom prst="rect">
            <a:avLst/>
          </a:prstGeom>
        </p:spPr>
        <p:txBody>
          <a:bodyPr/>
          <a:lstStyle>
            <a:lvl1pPr marL="0" indent="0" algn="ctr">
              <a:buNone/>
              <a:defRPr>
                <a:solidFill>
                  <a:srgbClr val="5A5B5D"/>
                </a:solidFill>
              </a:defRPr>
            </a:lvl1pPr>
          </a:lstStyle>
          <a:p>
            <a:pPr lvl="0"/>
            <a:r>
              <a:rPr lang="en-US" dirty="0"/>
              <a:t>Click to add screenshot description. </a:t>
            </a:r>
          </a:p>
        </p:txBody>
      </p:sp>
    </p:spTree>
    <p:extLst>
      <p:ext uri="{BB962C8B-B14F-4D97-AF65-F5344CB8AC3E}">
        <p14:creationId xmlns:p14="http://schemas.microsoft.com/office/powerpoint/2010/main" val="175738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D284-11A9-ED49-A965-EA82920F76F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6" name="Content Placeholder 2">
            <a:extLst>
              <a:ext uri="{FF2B5EF4-FFF2-40B4-BE49-F238E27FC236}">
                <a16:creationId xmlns:a16="http://schemas.microsoft.com/office/drawing/2014/main" id="{91010BF7-22E1-9F4B-B70C-D795BAAD0910}"/>
              </a:ext>
            </a:extLst>
          </p:cNvPr>
          <p:cNvSpPr>
            <a:spLocks noGrp="1"/>
          </p:cNvSpPr>
          <p:nvPr>
            <p:ph idx="13" hasCustomPrompt="1"/>
          </p:nvPr>
        </p:nvSpPr>
        <p:spPr>
          <a:xfrm>
            <a:off x="2288722" y="5943600"/>
            <a:ext cx="6226628" cy="769503"/>
          </a:xfrm>
          <a:prstGeom prst="rect">
            <a:avLst/>
          </a:prstGeom>
        </p:spPr>
        <p:txBody>
          <a:bodyPr/>
          <a:lstStyle>
            <a:lvl1pPr marL="0" indent="0" algn="ctr">
              <a:buNone/>
              <a:defRPr>
                <a:solidFill>
                  <a:srgbClr val="5A5B5D"/>
                </a:solidFill>
              </a:defRPr>
            </a:lvl1pPr>
          </a:lstStyle>
          <a:p>
            <a:pPr lvl="0"/>
            <a:r>
              <a:rPr lang="en-US" dirty="0"/>
              <a:t>Click to add screenshot description. </a:t>
            </a:r>
          </a:p>
        </p:txBody>
      </p:sp>
      <p:sp>
        <p:nvSpPr>
          <p:cNvPr id="3" name="Rectangle 2">
            <a:extLst>
              <a:ext uri="{FF2B5EF4-FFF2-40B4-BE49-F238E27FC236}">
                <a16:creationId xmlns:a16="http://schemas.microsoft.com/office/drawing/2014/main" id="{77AC6E76-D0C6-D14A-9B06-5B5EBD6C7B43}"/>
              </a:ext>
            </a:extLst>
          </p:cNvPr>
          <p:cNvSpPr/>
          <p:nvPr userDrawn="1"/>
        </p:nvSpPr>
        <p:spPr>
          <a:xfrm>
            <a:off x="152400" y="1143000"/>
            <a:ext cx="8229600" cy="4708981"/>
          </a:xfrm>
          <a:prstGeom prst="rect">
            <a:avLst/>
          </a:prstGeom>
        </p:spPr>
        <p:txBody>
          <a:bodyPr wrap="square">
            <a:spAutoFit/>
          </a:bodyPr>
          <a:lstStyle/>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Backups</a:t>
            </a:r>
            <a:r>
              <a:rPr lang="en-US" sz="2000" kern="1200" dirty="0">
                <a:solidFill>
                  <a:srgbClr val="5A5B5D"/>
                </a:solidFill>
                <a:latin typeface="Arial" panose="020B0604020202020204" pitchFamily="34" charset="0"/>
                <a:ea typeface="+mn-ea"/>
                <a:cs typeface="+mn-cs"/>
              </a:rPr>
              <a:t>: Do we backup all critical information? Are the backups stored offline? Backup exercise?</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Risk Analysis</a:t>
            </a:r>
            <a:r>
              <a:rPr lang="en-US" sz="2000" kern="1200" dirty="0">
                <a:solidFill>
                  <a:srgbClr val="5A5B5D"/>
                </a:solidFill>
                <a:latin typeface="Arial" panose="020B0604020202020204" pitchFamily="34" charset="0"/>
                <a:ea typeface="+mn-ea"/>
                <a:cs typeface="+mn-cs"/>
              </a:rPr>
              <a:t>: Have we conducted a cybersecurity risk analysis of the organization?</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Staff Training</a:t>
            </a:r>
            <a:r>
              <a:rPr lang="en-US" sz="2000" kern="1200" dirty="0">
                <a:solidFill>
                  <a:srgbClr val="5A5B5D"/>
                </a:solidFill>
                <a:latin typeface="Arial" panose="020B0604020202020204" pitchFamily="34" charset="0"/>
                <a:ea typeface="+mn-ea"/>
                <a:cs typeface="+mn-cs"/>
              </a:rPr>
              <a:t>: Have we trained staff on cybersecurity best practices?</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Vulnerability Patching</a:t>
            </a:r>
            <a:r>
              <a:rPr lang="en-US" sz="2000" kern="1200" dirty="0">
                <a:solidFill>
                  <a:srgbClr val="5A5B5D"/>
                </a:solidFill>
                <a:latin typeface="Arial" panose="020B0604020202020204" pitchFamily="34" charset="0"/>
                <a:ea typeface="+mn-ea"/>
                <a:cs typeface="+mn-cs"/>
              </a:rPr>
              <a:t>: Have we implemented appropriate patching of known system vulnerabilities?</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Application Whitelisting</a:t>
            </a:r>
            <a:r>
              <a:rPr lang="en-US" sz="2000" kern="1200" dirty="0">
                <a:solidFill>
                  <a:srgbClr val="5A5B5D"/>
                </a:solidFill>
                <a:latin typeface="Arial" panose="020B0604020202020204" pitchFamily="34" charset="0"/>
                <a:ea typeface="+mn-ea"/>
                <a:cs typeface="+mn-cs"/>
              </a:rPr>
              <a:t>: Do we allow only approved programs to run on our networks?</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Incident Response</a:t>
            </a:r>
            <a:r>
              <a:rPr lang="en-US" sz="2000" kern="1200" dirty="0">
                <a:solidFill>
                  <a:srgbClr val="5A5B5D"/>
                </a:solidFill>
                <a:latin typeface="Arial" panose="020B0604020202020204" pitchFamily="34" charset="0"/>
                <a:ea typeface="+mn-ea"/>
                <a:cs typeface="+mn-cs"/>
              </a:rPr>
              <a:t>: Do we have an incident response plan and have we exercised it?</a:t>
            </a:r>
          </a:p>
          <a:p>
            <a:pPr marL="457200" indent="-457200">
              <a:buFont typeface="+mj-lt"/>
              <a:buAutoNum type="arabicPeriod"/>
            </a:pPr>
            <a:r>
              <a:rPr lang="en-US" sz="2000" b="1" kern="1200" dirty="0">
                <a:solidFill>
                  <a:srgbClr val="5A5B5D"/>
                </a:solidFill>
                <a:latin typeface="Arial" panose="020B0604020202020204" pitchFamily="34" charset="0"/>
                <a:ea typeface="+mn-ea"/>
                <a:cs typeface="+mn-cs"/>
              </a:rPr>
              <a:t>Business Continuity</a:t>
            </a:r>
            <a:r>
              <a:rPr lang="en-US" sz="2000" kern="1200" dirty="0">
                <a:solidFill>
                  <a:srgbClr val="5A5B5D"/>
                </a:solidFill>
                <a:latin typeface="Arial" panose="020B0604020202020204" pitchFamily="34" charset="0"/>
                <a:ea typeface="+mn-ea"/>
                <a:cs typeface="+mn-cs"/>
              </a:rPr>
              <a:t>: Are we able to sustain business operations without access to certain systems? </a:t>
            </a:r>
          </a:p>
          <a:p>
            <a:pPr marL="457200" indent="-457200">
              <a:buFont typeface="+mj-lt"/>
              <a:buAutoNum type="arabicPeriod"/>
            </a:pPr>
            <a:r>
              <a:rPr lang="en-US" sz="2000" b="1" dirty="0">
                <a:solidFill>
                  <a:srgbClr val="5A5B5D"/>
                </a:solidFill>
              </a:rPr>
              <a:t>Penetration Testing: </a:t>
            </a:r>
            <a:r>
              <a:rPr lang="en-US" sz="2000" dirty="0">
                <a:solidFill>
                  <a:srgbClr val="5A5B5D"/>
                </a:solidFill>
              </a:rPr>
              <a:t>CISA Assessments</a:t>
            </a:r>
            <a:endParaRPr lang="en-US" sz="2000" kern="1200" dirty="0">
              <a:solidFill>
                <a:srgbClr val="5A5B5D"/>
              </a:solidFill>
              <a:latin typeface="Arial" panose="020B0604020202020204" pitchFamily="34" charset="0"/>
              <a:ea typeface="+mn-ea"/>
              <a:cs typeface="+mn-cs"/>
            </a:endParaRPr>
          </a:p>
        </p:txBody>
      </p:sp>
    </p:spTree>
    <p:extLst>
      <p:ext uri="{BB962C8B-B14F-4D97-AF65-F5344CB8AC3E}">
        <p14:creationId xmlns:p14="http://schemas.microsoft.com/office/powerpoint/2010/main" val="4134925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Finding Severity Classification</a:t>
            </a:r>
          </a:p>
        </p:txBody>
      </p:sp>
      <p:sp>
        <p:nvSpPr>
          <p:cNvPr id="2" name="Footer Placeholder 1">
            <a:extLst>
              <a:ext uri="{FF2B5EF4-FFF2-40B4-BE49-F238E27FC236}">
                <a16:creationId xmlns:a16="http://schemas.microsoft.com/office/drawing/2014/main" id="{20CD0535-3BBF-594A-99BC-563FD5EA7614}"/>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TextBox 8">
            <a:extLst>
              <a:ext uri="{FF2B5EF4-FFF2-40B4-BE49-F238E27FC236}">
                <a16:creationId xmlns:a16="http://schemas.microsoft.com/office/drawing/2014/main" id="{427F59F8-2F7B-5B42-BA09-821F10A00582}"/>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
        <p:nvSpPr>
          <p:cNvPr id="10" name="Content Placeholder 2">
            <a:extLst>
              <a:ext uri="{FF2B5EF4-FFF2-40B4-BE49-F238E27FC236}">
                <a16:creationId xmlns:a16="http://schemas.microsoft.com/office/drawing/2014/main" id="{B53E5E3F-8887-8044-906D-F3460DC646C7}"/>
              </a:ext>
            </a:extLst>
          </p:cNvPr>
          <p:cNvSpPr>
            <a:spLocks noGrp="1"/>
          </p:cNvSpPr>
          <p:nvPr>
            <p:ph idx="13" hasCustomPrompt="1"/>
          </p:nvPr>
        </p:nvSpPr>
        <p:spPr>
          <a:xfrm>
            <a:off x="2133600" y="5853329"/>
            <a:ext cx="6226628" cy="769503"/>
          </a:xfrm>
          <a:prstGeom prst="rect">
            <a:avLst/>
          </a:prstGeom>
        </p:spPr>
        <p:txBody>
          <a:bodyPr/>
          <a:lstStyle>
            <a:lvl1pPr marL="0" indent="0" algn="ctr">
              <a:buNone/>
              <a:defRPr>
                <a:solidFill>
                  <a:srgbClr val="5A5B5D"/>
                </a:solidFill>
              </a:defRPr>
            </a:lvl1pPr>
          </a:lstStyle>
          <a:p>
            <a:pPr lvl="0"/>
            <a:r>
              <a:rPr lang="en-US" dirty="0"/>
              <a:t>Click to add screenshot description. </a:t>
            </a:r>
          </a:p>
        </p:txBody>
      </p:sp>
      <p:graphicFrame>
        <p:nvGraphicFramePr>
          <p:cNvPr id="3" name="Table 2">
            <a:extLst>
              <a:ext uri="{FF2B5EF4-FFF2-40B4-BE49-F238E27FC236}">
                <a16:creationId xmlns:a16="http://schemas.microsoft.com/office/drawing/2014/main" id="{A56E919E-8FF4-4E4F-879D-EAF18E9F0540}"/>
              </a:ext>
            </a:extLst>
          </p:cNvPr>
          <p:cNvGraphicFramePr>
            <a:graphicFrameLocks noGrp="1"/>
          </p:cNvGraphicFramePr>
          <p:nvPr userDrawn="1">
            <p:extLst>
              <p:ext uri="{D42A27DB-BD31-4B8C-83A1-F6EECF244321}">
                <p14:modId xmlns:p14="http://schemas.microsoft.com/office/powerpoint/2010/main" val="1541500104"/>
              </p:ext>
            </p:extLst>
          </p:nvPr>
        </p:nvGraphicFramePr>
        <p:xfrm>
          <a:off x="685800" y="1097280"/>
          <a:ext cx="7772400" cy="4648200"/>
        </p:xfrm>
        <a:graphic>
          <a:graphicData uri="http://schemas.openxmlformats.org/drawingml/2006/table">
            <a:tbl>
              <a:tblPr firstRow="1" bandRow="1">
                <a:tableStyleId>{68D230F3-CF80-4859-8CE7-A43EE81993B5}</a:tableStyleId>
              </a:tblPr>
              <a:tblGrid>
                <a:gridCol w="1828800">
                  <a:extLst>
                    <a:ext uri="{9D8B030D-6E8A-4147-A177-3AD203B41FA5}">
                      <a16:colId xmlns:a16="http://schemas.microsoft.com/office/drawing/2014/main" val="189637991"/>
                    </a:ext>
                  </a:extLst>
                </a:gridCol>
                <a:gridCol w="5943600">
                  <a:extLst>
                    <a:ext uri="{9D8B030D-6E8A-4147-A177-3AD203B41FA5}">
                      <a16:colId xmlns:a16="http://schemas.microsoft.com/office/drawing/2014/main" val="3312928354"/>
                    </a:ext>
                  </a:extLst>
                </a:gridCol>
              </a:tblGrid>
              <a:tr h="323593">
                <a:tc>
                  <a:txBody>
                    <a:bodyPr/>
                    <a:lstStyle/>
                    <a:p>
                      <a:pPr algn="ctr">
                        <a:defRPr sz="1600">
                          <a:solidFill>
                            <a:srgbClr val="5A5B5D"/>
                          </a:solidFill>
                        </a:defRPr>
                      </a:pPr>
                      <a:r>
                        <a:t>Severity</a:t>
                      </a:r>
                    </a:p>
                  </a:txBody>
                  <a:tcPr/>
                </a:tc>
                <a:tc>
                  <a:txBody>
                    <a:bodyPr/>
                    <a:lstStyle/>
                    <a:p>
                      <a:pPr algn="ctr">
                        <a:defRPr sz="1600">
                          <a:solidFill>
                            <a:srgbClr val="5A5B5D"/>
                          </a:solidFill>
                        </a:defRPr>
                      </a:pPr>
                      <a:r>
                        <a:rPr dirty="0"/>
                        <a:t>Description</a:t>
                      </a:r>
                    </a:p>
                  </a:txBody>
                  <a:tcPr/>
                </a:tc>
                <a:extLst>
                  <a:ext uri="{0D108BD9-81ED-4DB2-BD59-A6C34878D82A}">
                    <a16:rowId xmlns:a16="http://schemas.microsoft.com/office/drawing/2014/main" val="545023735"/>
                  </a:ext>
                </a:extLst>
              </a:tr>
              <a:tr h="573642">
                <a:tc>
                  <a:txBody>
                    <a:bodyPr/>
                    <a:lstStyle/>
                    <a:p>
                      <a:pPr algn="ctr">
                        <a:defRPr sz="1400">
                          <a:solidFill>
                            <a:srgbClr val="5A5B5D"/>
                          </a:solidFill>
                        </a:defRPr>
                      </a:pPr>
                      <a:r>
                        <a:t>Critical</a:t>
                      </a:r>
                    </a:p>
                  </a:txBody>
                  <a:tcPr/>
                </a:tc>
                <a:tc>
                  <a:txBody>
                    <a:bodyPr/>
                    <a:lstStyle/>
                    <a:p>
                      <a:pPr>
                        <a:defRPr sz="1100">
                          <a:solidFill>
                            <a:srgbClr val="5A5B5D"/>
                          </a:solidFill>
                        </a:defRPr>
                      </a:pPr>
                      <a:r>
                        <a:t>Critical vulnerabilities pose an immediate and severe risk to the environment because of the ease of exploit and/or potential severe impact.  Critical items will be brought to the customer’s attention immediately.</a:t>
                      </a:r>
                    </a:p>
                  </a:txBody>
                  <a:tcPr/>
                </a:tc>
                <a:extLst>
                  <a:ext uri="{0D108BD9-81ED-4DB2-BD59-A6C34878D82A}">
                    <a16:rowId xmlns:a16="http://schemas.microsoft.com/office/drawing/2014/main" val="2295759915"/>
                  </a:ext>
                </a:extLst>
              </a:tr>
              <a:tr h="1382624">
                <a:tc>
                  <a:txBody>
                    <a:bodyPr/>
                    <a:lstStyle/>
                    <a:p>
                      <a:pPr algn="ctr">
                        <a:defRPr sz="1400">
                          <a:solidFill>
                            <a:srgbClr val="5A5B5D"/>
                          </a:solidFill>
                        </a:defRPr>
                      </a:pPr>
                      <a:r>
                        <a:t>High</a:t>
                      </a:r>
                    </a:p>
                  </a:txBody>
                  <a:tcPr/>
                </a:tc>
                <a:tc>
                  <a:txBody>
                    <a:bodyPr/>
                    <a:lstStyle/>
                    <a:p>
                      <a:pPr>
                        <a:defRPr sz="1100">
                          <a:solidFill>
                            <a:srgbClr val="5A5B5D"/>
                          </a:solidFill>
                        </a:defRPr>
                      </a:pPr>
                      <a:r>
                        <a:t>Intruders may be able to exercise full control on the targeted device such as:</a:t>
                      </a:r>
                      <a:br/>
                      <a:r>
                        <a:t>- Easily exploitable vulnerabilities that can lead to complete application, system and/or network compromise, such as an intruder having the ability to remotely administer files on a web server</a:t>
                      </a:r>
                      <a:br/>
                      <a:r>
                        <a:t>- Severe router/firewall/server misconfigurations</a:t>
                      </a:r>
                      <a:br/>
                      <a:r>
                        <a:t>- Worm, Trojan and/or backdoor detected</a:t>
                      </a:r>
                      <a:br/>
                      <a:r>
                        <a:t>- Vulnerability exists that has tools readily available on the Internet to take advantage of it</a:t>
                      </a:r>
                      <a:br/>
                      <a:r>
                        <a:t>- Weak passwords for remote administration and users</a:t>
                      </a:r>
                    </a:p>
                  </a:txBody>
                  <a:tcPr/>
                </a:tc>
                <a:extLst>
                  <a:ext uri="{0D108BD9-81ED-4DB2-BD59-A6C34878D82A}">
                    <a16:rowId xmlns:a16="http://schemas.microsoft.com/office/drawing/2014/main" val="1348113610"/>
                  </a:ext>
                </a:extLst>
              </a:tr>
              <a:tr h="1059031">
                <a:tc>
                  <a:txBody>
                    <a:bodyPr/>
                    <a:lstStyle/>
                    <a:p>
                      <a:pPr algn="ctr">
                        <a:defRPr sz="1400">
                          <a:solidFill>
                            <a:srgbClr val="5A5B5D"/>
                          </a:solidFill>
                        </a:defRPr>
                      </a:pPr>
                      <a:r>
                        <a:t>Medium</a:t>
                      </a:r>
                    </a:p>
                  </a:txBody>
                  <a:tcPr/>
                </a:tc>
                <a:tc>
                  <a:txBody>
                    <a:bodyPr/>
                    <a:lstStyle/>
                    <a:p>
                      <a:pPr>
                        <a:defRPr sz="1100">
                          <a:solidFill>
                            <a:srgbClr val="5A5B5D"/>
                          </a:solidFill>
                        </a:defRPr>
                      </a:pPr>
                      <a:r>
                        <a:rPr dirty="0"/>
                        <a:t>Intruders may be able to exercise some control of the targeted device such as: </a:t>
                      </a:r>
                      <a:br>
                        <a:rPr dirty="0"/>
                      </a:br>
                      <a:r>
                        <a:rPr dirty="0"/>
                        <a:t>- Disclosure of unauthorized sensitive customer information or user account information</a:t>
                      </a:r>
                      <a:br>
                        <a:rPr dirty="0"/>
                      </a:br>
                      <a:r>
                        <a:rPr dirty="0"/>
                        <a:t>- An intruder can obtain full read access to corporate confidential information</a:t>
                      </a:r>
                      <a:br>
                        <a:rPr dirty="0"/>
                      </a:br>
                      <a:r>
                        <a:rPr dirty="0"/>
                        <a:t>- Lack of basic logging and alerting capabilities</a:t>
                      </a:r>
                      <a:br>
                        <a:rPr dirty="0"/>
                      </a:br>
                      <a:r>
                        <a:rPr dirty="0"/>
                        <a:t>- Antivirus misconfigurations</a:t>
                      </a:r>
                      <a:br>
                        <a:rPr dirty="0"/>
                      </a:br>
                      <a:r>
                        <a:rPr dirty="0"/>
                        <a:t>- Untrusted networks having access to trusted networks</a:t>
                      </a:r>
                    </a:p>
                  </a:txBody>
                  <a:tcPr/>
                </a:tc>
                <a:extLst>
                  <a:ext uri="{0D108BD9-81ED-4DB2-BD59-A6C34878D82A}">
                    <a16:rowId xmlns:a16="http://schemas.microsoft.com/office/drawing/2014/main" val="2892612599"/>
                  </a:ext>
                </a:extLst>
              </a:tr>
              <a:tr h="573642">
                <a:tc>
                  <a:txBody>
                    <a:bodyPr/>
                    <a:lstStyle/>
                    <a:p>
                      <a:pPr algn="ctr">
                        <a:defRPr sz="1400">
                          <a:solidFill>
                            <a:srgbClr val="5A5B5D"/>
                          </a:solidFill>
                        </a:defRPr>
                      </a:pPr>
                      <a:r>
                        <a:t>Low</a:t>
                      </a:r>
                    </a:p>
                  </a:txBody>
                  <a:tcPr/>
                </a:tc>
                <a:tc>
                  <a:txBody>
                    <a:bodyPr/>
                    <a:lstStyle/>
                    <a:p>
                      <a:pPr>
                        <a:defRPr sz="1100">
                          <a:solidFill>
                            <a:srgbClr val="5A5B5D"/>
                          </a:solidFill>
                        </a:defRPr>
                      </a:pPr>
                      <a:r>
                        <a:rPr dirty="0"/>
                        <a:t>Vulnerabilities discovered and reported as item of interest, but are not normally exploitable.  Many low items reported by security tools are not included in this report as they are often informational, unverified, or of minor risk.</a:t>
                      </a:r>
                    </a:p>
                  </a:txBody>
                  <a:tcPr/>
                </a:tc>
                <a:extLst>
                  <a:ext uri="{0D108BD9-81ED-4DB2-BD59-A6C34878D82A}">
                    <a16:rowId xmlns:a16="http://schemas.microsoft.com/office/drawing/2014/main" val="1862681352"/>
                  </a:ext>
                </a:extLst>
              </a:tr>
              <a:tr h="573642">
                <a:tc>
                  <a:txBody>
                    <a:bodyPr/>
                    <a:lstStyle/>
                    <a:p>
                      <a:pPr algn="ctr">
                        <a:defRPr sz="1400">
                          <a:solidFill>
                            <a:srgbClr val="5A5B5D"/>
                          </a:solidFill>
                        </a:defRPr>
                      </a:pPr>
                      <a:r>
                        <a:t>Informational</a:t>
                      </a:r>
                    </a:p>
                  </a:txBody>
                  <a:tcPr/>
                </a:tc>
                <a:tc>
                  <a:txBody>
                    <a:bodyPr/>
                    <a:lstStyle/>
                    <a:p>
                      <a:pPr>
                        <a:defRPr sz="1100">
                          <a:solidFill>
                            <a:srgbClr val="5A5B5D"/>
                          </a:solidFill>
                        </a:defRPr>
                      </a:pPr>
                      <a:r>
                        <a:rPr dirty="0"/>
                        <a:t>Potential weaknesses within the system that cannot be readily exploited.  These findings represent areas that the customer team should be cognizant of, but does not require any immediate action.</a:t>
                      </a:r>
                    </a:p>
                  </a:txBody>
                  <a:tcPr/>
                </a:tc>
                <a:extLst>
                  <a:ext uri="{0D108BD9-81ED-4DB2-BD59-A6C34878D82A}">
                    <a16:rowId xmlns:a16="http://schemas.microsoft.com/office/drawing/2014/main" val="2823583061"/>
                  </a:ext>
                </a:extLst>
              </a:tr>
            </a:tbl>
          </a:graphicData>
        </a:graphic>
      </p:graphicFrame>
    </p:spTree>
    <p:extLst>
      <p:ext uri="{BB962C8B-B14F-4D97-AF65-F5344CB8AC3E}">
        <p14:creationId xmlns:p14="http://schemas.microsoft.com/office/powerpoint/2010/main" val="149882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pic>
        <p:nvPicPr>
          <p:cNvPr id="9"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188720"/>
            <a:ext cx="8321670" cy="3810000"/>
          </a:xfrm>
          <a:prstGeom prst="rect">
            <a:avLst/>
          </a:prstGeom>
        </p:spPr>
        <p:txBody>
          <a:bodyPr/>
          <a:lstStyle>
            <a:lvl1pPr marL="0" indent="0">
              <a:buClr>
                <a:srgbClr val="5A5B5D"/>
              </a:buClr>
              <a:buNone/>
              <a:defRPr sz="2400">
                <a:solidFill>
                  <a:srgbClr val="5A5B5D"/>
                </a:solidFill>
              </a:defRPr>
            </a:lvl1pPr>
            <a:lvl2pPr>
              <a:buClr>
                <a:srgbClr val="5A5B5D"/>
              </a:buClr>
              <a:defRPr sz="2200">
                <a:solidFill>
                  <a:srgbClr val="5A5B5D"/>
                </a:solidFill>
              </a:defRPr>
            </a:lvl2pPr>
            <a:lvl3pPr>
              <a:buClr>
                <a:srgbClr val="5A5B5D"/>
              </a:buClr>
              <a:defRPr sz="2000">
                <a:solidFill>
                  <a:srgbClr val="5A5B5D"/>
                </a:solidFill>
              </a:defRPr>
            </a:lvl3pPr>
            <a:lvl4pPr>
              <a:buClr>
                <a:srgbClr val="5A5B5D"/>
              </a:buClr>
              <a:defRPr sz="1800">
                <a:solidFill>
                  <a:srgbClr val="5A5B5D"/>
                </a:solidFill>
              </a:defRPr>
            </a:lvl4pPr>
            <a:lvl5pPr>
              <a:buClr>
                <a:srgbClr val="5A5B5D"/>
              </a:buClr>
              <a:defRPr sz="1600">
                <a:solidFill>
                  <a:srgbClr val="5A5B5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6877FC6F-38EA-EF4B-8430-A069AC0515BC}"/>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10" name="TextBox 9">
            <a:extLst>
              <a:ext uri="{FF2B5EF4-FFF2-40B4-BE49-F238E27FC236}">
                <a16:creationId xmlns:a16="http://schemas.microsoft.com/office/drawing/2014/main" id="{506F7359-3712-7542-885A-ECB39C7C4B1F}"/>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282487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pic>
        <p:nvPicPr>
          <p:cNvPr id="6"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2" name="Footer Placeholder 1">
            <a:extLst>
              <a:ext uri="{FF2B5EF4-FFF2-40B4-BE49-F238E27FC236}">
                <a16:creationId xmlns:a16="http://schemas.microsoft.com/office/drawing/2014/main" id="{DC6051A8-2B8E-4E42-8F00-6E0A87A083A3}"/>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10" name="TextBox 9">
            <a:extLst>
              <a:ext uri="{FF2B5EF4-FFF2-40B4-BE49-F238E27FC236}">
                <a16:creationId xmlns:a16="http://schemas.microsoft.com/office/drawing/2014/main" id="{7B4D0032-05E5-7748-B0F7-DE1094B9500A}"/>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222549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pic>
        <p:nvPicPr>
          <p:cNvPr id="8"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188720"/>
            <a:ext cx="8321670" cy="3810000"/>
          </a:xfrm>
          <a:prstGeom prst="rect">
            <a:avLst/>
          </a:prstGeom>
        </p:spPr>
        <p:txBody>
          <a:bodyPr/>
          <a:lstStyle>
            <a:lvl1pPr marL="0" indent="0">
              <a:buClr>
                <a:srgbClr val="5A5B5D"/>
              </a:buClr>
              <a:buNone/>
              <a:defRPr sz="2400">
                <a:solidFill>
                  <a:srgbClr val="5A5B5D"/>
                </a:solidFill>
              </a:defRPr>
            </a:lvl1pPr>
            <a:lvl2pPr>
              <a:buClr>
                <a:srgbClr val="5A5B5D"/>
              </a:buClr>
              <a:defRPr sz="2200">
                <a:solidFill>
                  <a:srgbClr val="5A5B5D"/>
                </a:solidFill>
              </a:defRPr>
            </a:lvl2pPr>
            <a:lvl3pPr>
              <a:buClr>
                <a:srgbClr val="5A5B5D"/>
              </a:buClr>
              <a:defRPr sz="2000">
                <a:solidFill>
                  <a:srgbClr val="5A5B5D"/>
                </a:solidFill>
              </a:defRPr>
            </a:lvl3pPr>
            <a:lvl4pPr>
              <a:buClr>
                <a:srgbClr val="5A5B5D"/>
              </a:buClr>
              <a:defRPr sz="1800">
                <a:solidFill>
                  <a:srgbClr val="5A5B5D"/>
                </a:solidFill>
              </a:defRPr>
            </a:lvl4pPr>
            <a:lvl5pPr>
              <a:buClr>
                <a:srgbClr val="5A5B5D"/>
              </a:buClr>
              <a:defRPr sz="1600">
                <a:solidFill>
                  <a:srgbClr val="5A5B5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CD615361-C288-4C46-B392-71B8086A628E}"/>
              </a:ext>
            </a:extLst>
          </p:cNvPr>
          <p:cNvSpPr>
            <a:spLocks noGrp="1"/>
          </p:cNvSpPr>
          <p:nvPr>
            <p:ph type="ftr" sz="quarter" idx="11"/>
          </p:nvPr>
        </p:nvSpPr>
        <p:spPr>
          <a:xfrm>
            <a:off x="3028950" y="6356350"/>
            <a:ext cx="3086100" cy="365125"/>
          </a:xfrm>
          <a:prstGeom prst="rect">
            <a:avLst/>
          </a:prstGeom>
        </p:spPr>
        <p:txBody>
          <a:bodyPr/>
          <a:lstStyle>
            <a:lvl1pPr>
              <a:defRPr baseline="0">
                <a:solidFill>
                  <a:schemeClr val="accent2"/>
                </a:solidFill>
              </a:defRPr>
            </a:lvl1pPr>
          </a:lstStyle>
          <a:p>
            <a:endParaRPr lang="en-US" dirty="0"/>
          </a:p>
        </p:txBody>
      </p:sp>
      <p:sp>
        <p:nvSpPr>
          <p:cNvPr id="10" name="TextBox 9">
            <a:extLst>
              <a:ext uri="{FF2B5EF4-FFF2-40B4-BE49-F238E27FC236}">
                <a16:creationId xmlns:a16="http://schemas.microsoft.com/office/drawing/2014/main" id="{A82257BF-763E-3743-904C-4B074FE2106B}"/>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307192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pic>
        <p:nvPicPr>
          <p:cNvPr id="5"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2" name="Footer Placeholder 1">
            <a:extLst>
              <a:ext uri="{FF2B5EF4-FFF2-40B4-BE49-F238E27FC236}">
                <a16:creationId xmlns:a16="http://schemas.microsoft.com/office/drawing/2014/main" id="{20CD0535-3BBF-594A-99BC-563FD5EA7614}"/>
              </a:ext>
            </a:extLst>
          </p:cNvPr>
          <p:cNvSpPr>
            <a:spLocks noGrp="1"/>
          </p:cNvSpPr>
          <p:nvPr>
            <p:ph type="ftr" sz="quarter" idx="11"/>
          </p:nvPr>
        </p:nvSpPr>
        <p:spPr>
          <a:xfrm>
            <a:off x="3028950" y="6356350"/>
            <a:ext cx="3086100" cy="365125"/>
          </a:xfrm>
          <a:prstGeom prst="rect">
            <a:avLst/>
          </a:prstGeom>
        </p:spPr>
        <p:txBody>
          <a:bodyPr/>
          <a:lstStyle/>
          <a:p>
            <a:endParaRPr lang="en-US"/>
          </a:p>
        </p:txBody>
      </p:sp>
      <p:sp>
        <p:nvSpPr>
          <p:cNvPr id="9" name="TextBox 8">
            <a:extLst>
              <a:ext uri="{FF2B5EF4-FFF2-40B4-BE49-F238E27FC236}">
                <a16:creationId xmlns:a16="http://schemas.microsoft.com/office/drawing/2014/main" id="{427F59F8-2F7B-5B42-BA09-821F10A00582}"/>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251907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097280" y="25146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7239BEF7-9BF9-BB46-9C0B-6718407A778E}"/>
              </a:ext>
            </a:extLst>
          </p:cNvPr>
          <p:cNvSpPr txBox="1"/>
          <p:nvPr userDrawn="1"/>
        </p:nvSpPr>
        <p:spPr>
          <a:xfrm>
            <a:off x="8534400" y="6553200"/>
            <a:ext cx="533400" cy="276999"/>
          </a:xfrm>
          <a:prstGeom prst="rect">
            <a:avLst/>
          </a:prstGeom>
          <a:noFill/>
        </p:spPr>
        <p:txBody>
          <a:bodyPr wrap="square" rtlCol="0">
            <a:spAutoFit/>
          </a:bodyPr>
          <a:lstStyle/>
          <a:p>
            <a:fld id="{ED2B82DC-2192-F440-9BF3-4ED35C33B86A}" type="slidenum">
              <a:rPr lang="en-US" sz="1200" smtClean="0">
                <a:solidFill>
                  <a:srgbClr val="5A5B5D"/>
                </a:solidFill>
              </a:rPr>
              <a:t>‹#›</a:t>
            </a:fld>
            <a:endParaRPr lang="en-US" sz="1200" dirty="0">
              <a:solidFill>
                <a:srgbClr val="5A5B5D"/>
              </a:solidFill>
            </a:endParaRPr>
          </a:p>
        </p:txBody>
      </p:sp>
    </p:spTree>
    <p:extLst>
      <p:ext uri="{BB962C8B-B14F-4D97-AF65-F5344CB8AC3E}">
        <p14:creationId xmlns:p14="http://schemas.microsoft.com/office/powerpoint/2010/main" val="1977651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al Only White Background">
    <p:spTree>
      <p:nvGrpSpPr>
        <p:cNvPr id="1" name=""/>
        <p:cNvGrpSpPr/>
        <p:nvPr/>
      </p:nvGrpSpPr>
      <p:grpSpPr>
        <a:xfrm>
          <a:off x="0" y="0"/>
          <a:ext cx="0" cy="0"/>
          <a:chOff x="0" y="0"/>
          <a:chExt cx="0" cy="0"/>
        </a:xfrm>
      </p:grpSpPr>
      <p:pic>
        <p:nvPicPr>
          <p:cNvPr id="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3200400" y="20574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530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3"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3200400" y="20574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974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2196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30" name="Picture 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p:blipFill>
        <p:spPr bwMode="auto">
          <a:xfrm>
            <a:off x="182880" y="585216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 id="2147483933" r:id="rId13"/>
    <p:sldLayoutId id="2147483934" r:id="rId14"/>
    <p:sldLayoutId id="2147483938" r:id="rId15"/>
    <p:sldLayoutId id="2147483939" r:id="rId16"/>
    <p:sldLayoutId id="2147483940" r:id="rId17"/>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E33E72CD4BA5419F607DEE8D8ACC82" ma:contentTypeVersion="1" ma:contentTypeDescription="Create a new document." ma:contentTypeScope="" ma:versionID="fb4d1918f3d804e3204a3453c0ca5378">
  <xsd:schema xmlns:xsd="http://www.w3.org/2001/XMLSchema" xmlns:xs="http://www.w3.org/2001/XMLSchema" xmlns:p="http://schemas.microsoft.com/office/2006/metadata/properties" xmlns:ns2="c0a539e5-cd07-4dc1-ab3b-82065fc22058" xmlns:ns3="3734411c-546d-4a38-a456-a8f57c0c588b" targetNamespace="http://schemas.microsoft.com/office/2006/metadata/properties" ma:root="true" ma:fieldsID="10dc5a0cc2555c280f9796ce9265cd9a" ns2:_="" ns3:_="">
    <xsd:import namespace="c0a539e5-cd07-4dc1-ab3b-82065fc22058"/>
    <xsd:import namespace="3734411c-546d-4a38-a456-a8f57c0c588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a539e5-cd07-4dc1-ab3b-82065fc220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734411c-546d-4a38-a456-a8f57c0c588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haredContentType xmlns="Microsoft.SharePoint.Taxonomy.ContentTypeSync" SourceId="662482be-791f-46d4-86b5-fac5be26931c" ContentTypeId="0x0101" PreviousValue="false"/>
</file>

<file path=customXml/itemProps1.xml><?xml version="1.0" encoding="utf-8"?>
<ds:datastoreItem xmlns:ds="http://schemas.openxmlformats.org/officeDocument/2006/customXml" ds:itemID="{52826649-BF51-40ED-A706-834A884A69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a539e5-cd07-4dc1-ab3b-82065fc22058"/>
    <ds:schemaRef ds:uri="3734411c-546d-4a38-a456-a8f57c0c58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8F7898-ED32-4368-9D50-7AA54760BE5B}">
  <ds:schemaRefs>
    <ds:schemaRef ds:uri="http://purl.org/dc/terms/"/>
    <ds:schemaRef ds:uri="3734411c-546d-4a38-a456-a8f57c0c588b"/>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c0a539e5-cd07-4dc1-ab3b-82065fc22058"/>
    <ds:schemaRef ds:uri="http://www.w3.org/XML/1998/namespace"/>
  </ds:schemaRefs>
</ds:datastoreItem>
</file>

<file path=customXml/itemProps3.xml><?xml version="1.0" encoding="utf-8"?>
<ds:datastoreItem xmlns:ds="http://schemas.openxmlformats.org/officeDocument/2006/customXml" ds:itemID="{574EE412-CF9D-45E2-9FAE-874D51208B8C}">
  <ds:schemaRefs>
    <ds:schemaRef ds:uri="http://schemas.microsoft.com/sharepoint/v3/contenttype/forms"/>
  </ds:schemaRefs>
</ds:datastoreItem>
</file>

<file path=customXml/itemProps4.xml><?xml version="1.0" encoding="utf-8"?>
<ds:datastoreItem xmlns:ds="http://schemas.openxmlformats.org/officeDocument/2006/customXml" ds:itemID="{6CE48DC2-E691-41AA-9614-2DB1ED8632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
  <TotalTime>1043</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Times</vt:lpstr>
      <vt:lpstr>Times New Roman</vt:lpstr>
      <vt:lpstr>Wingdings</vt:lpstr>
      <vt:lpstr>DHS_Template_White</vt:lpstr>
    </vt:vector>
  </TitlesOfParts>
  <Company>Transportation Security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slide - 42 pt Times New Roman, White</dc:title>
  <dc:creator>Joseph B. Adamoli</dc:creator>
  <cp:lastModifiedBy>Microsoft Office User</cp:lastModifiedBy>
  <cp:revision>137</cp:revision>
  <cp:lastPrinted>2002-02-25T16:50:36Z</cp:lastPrinted>
  <dcterms:created xsi:type="dcterms:W3CDTF">2003-10-28T16:04:33Z</dcterms:created>
  <dcterms:modified xsi:type="dcterms:W3CDTF">2020-11-02T19:25:43Z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0x01010016E33E72CD4BA5419F607DEE8D8ACC82</vt:lpwstr>
  </property>
</Properties>
</file>