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Clicker Quiz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Question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What is 1+1?</a:t>
            </a:r>
            <a:br>
              <a:rPr lang="en-US" sz="2400"/>
            </a:br>
            <a:br>
              <a:rPr lang="en-US" sz="2400"/>
            </a:br>
            <a:r>
              <a:rPr lang="en-US"/>
              <a:t>A) 1.0</a:t>
            </a:r>
            <a:br>
              <a:rPr lang="en-US"/>
            </a:br>
            <a:r>
              <a:rPr lang="en-US"/>
              <a:t>B) 2.0</a:t>
            </a:r>
            <a:br>
              <a:rPr lang="en-US"/>
            </a:br>
            <a:r>
              <a:rPr lang="en-US"/>
              <a:t>C) 3.0</a:t>
            </a:r>
            <a:br>
              <a:rPr lang="en-US"/>
            </a:br>
            <a:r>
              <a:rPr lang="en-US"/>
              <a:t>D) 4.0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Question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What is 2+4?</a:t>
            </a:r>
            <a:br>
              <a:rPr lang="en-US" sz="2400"/>
            </a:br>
            <a:br>
              <a:rPr lang="en-US" sz="2400"/>
            </a:br>
            <a:r>
              <a:rPr lang="en-US"/>
              <a:t>A) 2.0</a:t>
            </a:r>
            <a:br>
              <a:rPr lang="en-US"/>
            </a:br>
            <a:r>
              <a:rPr lang="en-US"/>
              <a:t>B) 4.0</a:t>
            </a:r>
            <a:br>
              <a:rPr lang="en-US"/>
            </a:br>
            <a:r>
              <a:rPr lang="en-US"/>
              <a:t>C) 6.0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Question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Is 3 x 3 = 9?</a:t>
            </a:r>
            <a:br>
              <a:rPr lang="en-US" sz="2400"/>
            </a:br>
            <a:br>
              <a:rPr lang="en-US" sz="2400"/>
            </a:br>
            <a:r>
              <a:rPr lang="en-US"/>
              <a:t>A) Yes</a:t>
            </a:r>
            <a:br>
              <a:rPr lang="en-US"/>
            </a:br>
            <a:r>
              <a:rPr lang="en-US"/>
              <a:t>B) No</a:t>
            </a:r>
            <a:br>
              <a:rPr lang="en-US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