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5"/>
  </p:notesMasterIdLst>
  <p:sldIdLst>
    <p:sldId id="999" r:id="rId2"/>
    <p:sldId id="1138" r:id="rId3"/>
    <p:sldId id="1016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/>
    <p:restoredTop sz="94798"/>
  </p:normalViewPr>
  <p:slideViewPr>
    <p:cSldViewPr snapToGrid="0">
      <p:cViewPr varScale="1">
        <p:scale>
          <a:sx n="168" d="100"/>
          <a:sy n="168" d="100"/>
        </p:scale>
        <p:origin x="200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5419713" y="477520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3600"/>
              <a:buFont typeface="Calibri"/>
              <a:buNone/>
              <a:defRPr sz="36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Calibri"/>
              <a:buChar char="•"/>
              <a:defRPr sz="28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▪"/>
              <a:defRPr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  <a:defRPr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Calibri"/>
              <a:buChar char="•"/>
              <a:defRPr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Calibri"/>
              <a:buChar char="•"/>
              <a:defRPr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9786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855063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3015971"/>
            <a:ext cx="576292" cy="432079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020707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" name="Picture 1" descr="UT_logo_BOBI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9457" y="3073954"/>
            <a:ext cx="1968144" cy="10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or Text Block">
  <p:cSld name="Quote or Text Block">
    <p:bg>
      <p:bgPr>
        <a:solidFill>
          <a:srgbClr val="FF8200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16721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5419713" y="477520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0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37997"/>
            <a:ext cx="9144000" cy="5055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Calibri"/>
              <a:buChar char="•"/>
              <a:defRPr sz="3200" i="0" u="none" strike="noStrike" cap="non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Calibri"/>
              <a:buChar char="•"/>
              <a:defRPr sz="2800" i="0" u="none" strike="noStrike" cap="non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  <a:defRPr sz="2400" i="0" u="none" strike="noStrike" cap="non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Calibri"/>
              <a:buChar char="•"/>
              <a:defRPr sz="2000" i="0" u="none" strike="noStrike" cap="non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Calibri"/>
              <a:buChar char="•"/>
              <a:defRPr sz="2000" i="0" u="none" strike="noStrike" cap="non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1" descr="new PT BOBI-KNOCKOUT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3821" y="4728769"/>
            <a:ext cx="1425752" cy="32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5419713" y="477520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36" y="634575"/>
            <a:ext cx="6341883" cy="115445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Title</a:t>
            </a:r>
            <a:endParaRPr lang="en-US" sz="22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9B28E9-3163-BF46-980B-45C13AE2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7" y="1983219"/>
            <a:ext cx="4800600" cy="91775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Author or Authors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9B8E-5DA0-CC4D-A3F6-AC31CD6F7131}"/>
              </a:ext>
            </a:extLst>
          </p:cNvPr>
          <p:cNvSpPr txBox="1">
            <a:spLocks/>
          </p:cNvSpPr>
          <p:nvPr/>
        </p:nvSpPr>
        <p:spPr>
          <a:xfrm>
            <a:off x="6410169" y="4249619"/>
            <a:ext cx="1200150" cy="2053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51C7006-7120-F341-A188-F97DDD913081}" type="slidenum">
              <a:rPr lang="en-US" sz="1125"/>
              <a:pPr algn="r"/>
              <a:t>1</a:t>
            </a:fld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27513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BE47-1C76-064A-A6D1-CC213566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9805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9985-28A4-7B49-9C44-DD0368C7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C7B6-BC07-B340-8575-E43069FF9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408FECCE-468B-2445-9D0C-AD1DF09C7B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419713" y="477520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40139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: Meta Inf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8468</TotalTime>
  <Words>8</Words>
  <Application>Microsoft Macintosh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Georgia</vt:lpstr>
      <vt:lpstr>Content: Meta Info</vt:lpstr>
      <vt:lpstr>Title</vt:lpstr>
      <vt:lpstr>Section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Cyberinfrastructure Tools for Precision Agriculture in the 21st Century</dc:title>
  <cp:lastModifiedBy>Taufer, Michela</cp:lastModifiedBy>
  <cp:revision>292</cp:revision>
  <cp:lastPrinted>2020-03-13T00:49:13Z</cp:lastPrinted>
  <dcterms:modified xsi:type="dcterms:W3CDTF">2021-04-08T23:24:52Z</dcterms:modified>
</cp:coreProperties>
</file>