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4.png" ContentType="image/png"/>
  <Override PartName="/ppt/media/image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media/image9.png" ContentType="image/png"/>
  <Override PartName="/ppt/media/image1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Lst>
  <p:sldSz cx="20104100" cy="11309350"/>
  <p:notesSz cx="20104100" cy="113093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44" name="PlaceHolder 4"/>
          <p:cNvSpPr>
            <a:spLocks noGrp="1"/>
          </p:cNvSpPr>
          <p:nvPr>
            <p:ph type="dt" idx="1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45" name="PlaceHolder 5"/>
          <p:cNvSpPr>
            <a:spLocks noGrp="1"/>
          </p:cNvSpPr>
          <p:nvPr>
            <p:ph type="ftr" idx="13"/>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6" name="PlaceHolder 6"/>
          <p:cNvSpPr>
            <a:spLocks noGrp="1"/>
          </p:cNvSpPr>
          <p:nvPr>
            <p:ph type="sldNum" idx="1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3B23A08F-1118-4979-8919-87CBD019D3B3}"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6281640" y="847800"/>
            <a:ext cx="7536960" cy="4238280"/>
          </a:xfrm>
          <a:prstGeom prst="rect">
            <a:avLst/>
          </a:prstGeom>
          <a:ln w="0">
            <a:noFill/>
          </a:ln>
        </p:spPr>
      </p:sp>
      <p:sp>
        <p:nvSpPr>
          <p:cNvPr id="156"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57" name="PlaceHolder 3"/>
          <p:cNvSpPr>
            <a:spLocks noGrp="1"/>
          </p:cNvSpPr>
          <p:nvPr>
            <p:ph type="sldNum" idx="35"/>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5591FAA5-9963-4808-A530-DA922608CCEC}"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6281640" y="847800"/>
            <a:ext cx="7536960" cy="4238280"/>
          </a:xfrm>
          <a:prstGeom prst="rect">
            <a:avLst/>
          </a:prstGeom>
          <a:ln w="0">
            <a:noFill/>
          </a:ln>
        </p:spPr>
      </p:sp>
      <p:sp>
        <p:nvSpPr>
          <p:cNvPr id="159"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60" name="PlaceHolder 3"/>
          <p:cNvSpPr>
            <a:spLocks noGrp="1"/>
          </p:cNvSpPr>
          <p:nvPr>
            <p:ph type="sldNum" idx="36"/>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B4930836-8BE5-4F85-A263-180568246CF0}"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6281640" y="847800"/>
            <a:ext cx="7536960" cy="4238280"/>
          </a:xfrm>
          <a:prstGeom prst="rect">
            <a:avLst/>
          </a:prstGeom>
          <a:ln w="0">
            <a:noFill/>
          </a:ln>
        </p:spPr>
      </p:sp>
      <p:sp>
        <p:nvSpPr>
          <p:cNvPr id="162"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63" name="PlaceHolder 3"/>
          <p:cNvSpPr>
            <a:spLocks noGrp="1"/>
          </p:cNvSpPr>
          <p:nvPr>
            <p:ph type="sldNum" idx="37"/>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906B4478-9007-49BC-B69C-EE54080496BB}"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6281640" y="847800"/>
            <a:ext cx="7536960" cy="4238280"/>
          </a:xfrm>
          <a:prstGeom prst="rect">
            <a:avLst/>
          </a:prstGeom>
          <a:ln w="0">
            <a:noFill/>
          </a:ln>
        </p:spPr>
      </p:sp>
      <p:sp>
        <p:nvSpPr>
          <p:cNvPr id="165"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66" name="PlaceHolder 3"/>
          <p:cNvSpPr>
            <a:spLocks noGrp="1"/>
          </p:cNvSpPr>
          <p:nvPr>
            <p:ph type="sldNum" idx="38"/>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F40ECF8D-04EC-4023-B4DC-F788FB6AE193}"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6281640" y="847800"/>
            <a:ext cx="7536960" cy="4238280"/>
          </a:xfrm>
          <a:prstGeom prst="rect">
            <a:avLst/>
          </a:prstGeom>
          <a:ln w="0">
            <a:noFill/>
          </a:ln>
        </p:spPr>
      </p:sp>
      <p:sp>
        <p:nvSpPr>
          <p:cNvPr id="168"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69" name="PlaceHolder 3"/>
          <p:cNvSpPr>
            <a:spLocks noGrp="1"/>
          </p:cNvSpPr>
          <p:nvPr>
            <p:ph type="sldNum" idx="39"/>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2BCFB65A-C839-4BB6-B96B-5CCCA2CB23CA}"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6281640" y="847800"/>
            <a:ext cx="7536960" cy="4238280"/>
          </a:xfrm>
          <a:prstGeom prst="rect">
            <a:avLst/>
          </a:prstGeom>
          <a:ln w="0">
            <a:noFill/>
          </a:ln>
        </p:spPr>
      </p:sp>
      <p:sp>
        <p:nvSpPr>
          <p:cNvPr id="135"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36" name="PlaceHolder 3"/>
          <p:cNvSpPr>
            <a:spLocks noGrp="1"/>
          </p:cNvSpPr>
          <p:nvPr>
            <p:ph type="sldNum" idx="28"/>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10DE962E-535A-498B-8162-24395971A1F9}"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6281640" y="847800"/>
            <a:ext cx="7536960" cy="4238280"/>
          </a:xfrm>
          <a:prstGeom prst="rect">
            <a:avLst/>
          </a:prstGeom>
          <a:ln w="0">
            <a:noFill/>
          </a:ln>
        </p:spPr>
      </p:sp>
      <p:sp>
        <p:nvSpPr>
          <p:cNvPr id="138"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39" name="PlaceHolder 3"/>
          <p:cNvSpPr>
            <a:spLocks noGrp="1"/>
          </p:cNvSpPr>
          <p:nvPr>
            <p:ph type="sldNum" idx="29"/>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60C39758-930E-4A09-95BE-129939C2A0FC}"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6281640" y="847800"/>
            <a:ext cx="7536960" cy="4238280"/>
          </a:xfrm>
          <a:prstGeom prst="rect">
            <a:avLst/>
          </a:prstGeom>
          <a:ln w="0">
            <a:noFill/>
          </a:ln>
        </p:spPr>
      </p:sp>
      <p:sp>
        <p:nvSpPr>
          <p:cNvPr id="141"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42" name="PlaceHolder 3"/>
          <p:cNvSpPr>
            <a:spLocks noGrp="1"/>
          </p:cNvSpPr>
          <p:nvPr>
            <p:ph type="sldNum" idx="30"/>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FCCD45DB-D38F-4C01-A68E-82B326ED8269}"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6281640" y="847800"/>
            <a:ext cx="7536960" cy="4238280"/>
          </a:xfrm>
          <a:prstGeom prst="rect">
            <a:avLst/>
          </a:prstGeom>
          <a:ln w="0">
            <a:noFill/>
          </a:ln>
        </p:spPr>
      </p:sp>
      <p:sp>
        <p:nvSpPr>
          <p:cNvPr id="144"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45" name="PlaceHolder 3"/>
          <p:cNvSpPr>
            <a:spLocks noGrp="1"/>
          </p:cNvSpPr>
          <p:nvPr>
            <p:ph type="sldNum" idx="31"/>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56F6EB4A-A2BE-4A7F-8207-DD9070B52C01}"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6281640" y="847800"/>
            <a:ext cx="7536960" cy="4238280"/>
          </a:xfrm>
          <a:prstGeom prst="rect">
            <a:avLst/>
          </a:prstGeom>
          <a:ln w="0">
            <a:noFill/>
          </a:ln>
        </p:spPr>
      </p:sp>
      <p:sp>
        <p:nvSpPr>
          <p:cNvPr id="147"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48" name="PlaceHolder 3"/>
          <p:cNvSpPr>
            <a:spLocks noGrp="1"/>
          </p:cNvSpPr>
          <p:nvPr>
            <p:ph type="sldNum" idx="32"/>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DDF30687-6A63-4E40-8090-B721D95A53CF}"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6281640" y="847800"/>
            <a:ext cx="7536960" cy="4238280"/>
          </a:xfrm>
          <a:prstGeom prst="rect">
            <a:avLst/>
          </a:prstGeom>
          <a:ln w="0">
            <a:noFill/>
          </a:ln>
        </p:spPr>
      </p:sp>
      <p:sp>
        <p:nvSpPr>
          <p:cNvPr id="150"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51" name="PlaceHolder 3"/>
          <p:cNvSpPr>
            <a:spLocks noGrp="1"/>
          </p:cNvSpPr>
          <p:nvPr>
            <p:ph type="sldNum" idx="33"/>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034C3CF8-0EEE-4F2C-9D9A-50607AF66A2C}"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6281640" y="847800"/>
            <a:ext cx="7536960" cy="4238280"/>
          </a:xfrm>
          <a:prstGeom prst="rect">
            <a:avLst/>
          </a:prstGeom>
          <a:ln w="0">
            <a:noFill/>
          </a:ln>
        </p:spPr>
      </p:sp>
      <p:sp>
        <p:nvSpPr>
          <p:cNvPr id="153" name="PlaceHolder 2"/>
          <p:cNvSpPr>
            <a:spLocks noGrp="1"/>
          </p:cNvSpPr>
          <p:nvPr>
            <p:ph type="body"/>
          </p:nvPr>
        </p:nvSpPr>
        <p:spPr>
          <a:xfrm>
            <a:off x="2009880" y="5372280"/>
            <a:ext cx="16080840" cy="50860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54" name="PlaceHolder 3"/>
          <p:cNvSpPr>
            <a:spLocks noGrp="1"/>
          </p:cNvSpPr>
          <p:nvPr>
            <p:ph type="sldNum" idx="34"/>
          </p:nvPr>
        </p:nvSpPr>
        <p:spPr>
          <a:xfrm>
            <a:off x="11387160" y="10742760"/>
            <a:ext cx="8708760" cy="5616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chemeClr val="dk1"/>
                </a:solidFill>
                <a:uFillTx/>
                <a:latin typeface="Calibri"/>
                <a:ea typeface="Calibri"/>
              </a:defRPr>
            </a:lvl1pPr>
          </a:lstStyle>
          <a:p>
            <a:pPr indent="0" algn="r">
              <a:lnSpc>
                <a:spcPct val="100000"/>
              </a:lnSpc>
              <a:buNone/>
              <a:tabLst>
                <a:tab algn="l" pos="0"/>
              </a:tabLst>
            </a:pPr>
            <a:fld id="{ABE1CDF8-5E0B-4650-A372-2F508D0BA69A}" type="slidenum">
              <a:rPr b="0" lang="en-IN" sz="1200" strike="noStrike" u="none">
                <a:solidFill>
                  <a:schemeClr val="dk1"/>
                </a:solidFill>
                <a:uFillTx/>
                <a:latin typeface="Calibri"/>
                <a:ea typeface="Calibri"/>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49C80A8-5EE4-40C8-B914-C1AE1CEE85F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EDD653CB-1E40-42FA-981E-3E6E00562BF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43301C52-4AF1-4177-897E-213A5C2A4B4C}"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8">
    <p:spTree>
      <p:nvGrpSpPr>
        <p:cNvPr id="1" name=""/>
        <p:cNvGrpSpPr/>
        <p:nvPr/>
      </p:nvGrpSpPr>
      <p:grpSpPr>
        <a:xfrm>
          <a:off x="0" y="0"/>
          <a:ext cx="0" cy="0"/>
          <a:chOff x="0" y="0"/>
          <a:chExt cx="0" cy="0"/>
        </a:xfrm>
      </p:grpSpPr>
      <p:sp>
        <p:nvSpPr>
          <p:cNvPr id="39" name="PlaceHolder 1"/>
          <p:cNvSpPr>
            <a:spLocks noGrp="1"/>
          </p:cNvSpPr>
          <p:nvPr>
            <p:ph type="title"/>
          </p:nvPr>
        </p:nvSpPr>
        <p:spPr>
          <a:xfrm>
            <a:off x="861120" y="2054160"/>
            <a:ext cx="18729000" cy="12549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40" name="PlaceHolder 2"/>
          <p:cNvSpPr>
            <a:spLocks noGrp="1"/>
          </p:cNvSpPr>
          <p:nvPr>
            <p:ph/>
          </p:nvPr>
        </p:nvSpPr>
        <p:spPr>
          <a:xfrm>
            <a:off x="556560" y="4084560"/>
            <a:ext cx="18729000" cy="75074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sldNum" idx="11"/>
          </p:nvPr>
        </p:nvSpPr>
        <p:spPr/>
        <p:txBody>
          <a:bodyPr/>
          <a:p>
            <a:fld id="{D41B9786-CFCD-4D8E-ACBD-433237A362A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B222BDC-3411-4618-8CAE-6908D6770E7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E055B407-AB32-4218-ACE8-7091C8C9111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8541A2F3-AD31-426A-8D6E-CC569B862DE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74A0F62A-F772-4139-AE7C-4FA254A8F03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469902E1-EF2A-432A-A41E-BFE7D312ED8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15A39BC3-B098-4A58-B858-A0546D1F9F3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92D6B7A8-7609-45AD-9E8F-B7FC0430443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AD2166B3-6F42-4D0A-A254-4659B9CB2A6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1.xml"/><Relationship Id="rId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10;p16" descr=""/>
          <p:cNvPicPr/>
          <p:nvPr/>
        </p:nvPicPr>
        <p:blipFill>
          <a:blip r:embed="rId3"/>
          <a:stretch/>
        </p:blipFill>
        <p:spPr>
          <a:xfrm>
            <a:off x="474840" y="474840"/>
            <a:ext cx="3310560" cy="1420560"/>
          </a:xfrm>
          <a:prstGeom prst="rect">
            <a:avLst/>
          </a:prstGeom>
          <a:noFill/>
          <a:ln w="0">
            <a:noFill/>
          </a:ln>
        </p:spPr>
      </p:pic>
      <p:pic>
        <p:nvPicPr>
          <p:cNvPr id="1" name="Google Shape;13;p16" descr=""/>
          <p:cNvPicPr/>
          <p:nvPr/>
        </p:nvPicPr>
        <p:blipFill>
          <a:blip r:embed="rId4"/>
          <a:stretch/>
        </p:blipFill>
        <p:spPr>
          <a:xfrm>
            <a:off x="7614360" y="10400400"/>
            <a:ext cx="4871160" cy="737280"/>
          </a:xfrm>
          <a:prstGeom prst="rect">
            <a:avLst/>
          </a:prstGeom>
          <a:noFill/>
          <a:ln w="0">
            <a:noFill/>
          </a:ln>
        </p:spPr>
      </p:pic>
      <p:sp>
        <p:nvSpPr>
          <p:cNvPr id="2" name="Google Shape;16;p17"/>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3" name="Google Shape;17;p17"/>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4" name="PlaceHolder 1"/>
          <p:cNvSpPr>
            <a:spLocks noGrp="1"/>
          </p:cNvSpPr>
          <p:nvPr>
            <p:ph type="sldNum" idx="1"/>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897E5958-9B9C-4A1C-BD3D-4E8245C31624}"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5" name="PlaceHolder 2"/>
          <p:cNvSpPr>
            <a:spLocks noGrp="1"/>
          </p:cNvSpPr>
          <p:nvPr>
            <p:ph type="title"/>
          </p:nvPr>
        </p:nvSpPr>
        <p:spPr>
          <a:xfrm>
            <a:off x="1005120" y="451080"/>
            <a:ext cx="18093240" cy="18882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6" name="PlaceHolder 3"/>
          <p:cNvSpPr>
            <a:spLocks noGrp="1"/>
          </p:cNvSpPr>
          <p:nvPr>
            <p:ph type="body"/>
          </p:nvPr>
        </p:nvSpPr>
        <p:spPr>
          <a:xfrm>
            <a:off x="1005120" y="2646360"/>
            <a:ext cx="18093240" cy="65588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1" name="Google Shape;21;p18" descr=""/>
          <p:cNvPicPr/>
          <p:nvPr/>
        </p:nvPicPr>
        <p:blipFill>
          <a:blip r:embed="rId3"/>
          <a:stretch/>
        </p:blipFill>
        <p:spPr>
          <a:xfrm>
            <a:off x="474840" y="474840"/>
            <a:ext cx="3310560" cy="1420560"/>
          </a:xfrm>
          <a:prstGeom prst="rect">
            <a:avLst/>
          </a:prstGeom>
          <a:noFill/>
          <a:ln w="0">
            <a:noFill/>
          </a:ln>
        </p:spPr>
      </p:pic>
      <p:pic>
        <p:nvPicPr>
          <p:cNvPr id="32" name="Google Shape;25;p18" descr=""/>
          <p:cNvPicPr/>
          <p:nvPr/>
        </p:nvPicPr>
        <p:blipFill>
          <a:blip r:embed="rId4"/>
          <a:stretch/>
        </p:blipFill>
        <p:spPr>
          <a:xfrm>
            <a:off x="15354360" y="912600"/>
            <a:ext cx="4335480" cy="655920"/>
          </a:xfrm>
          <a:prstGeom prst="rect">
            <a:avLst/>
          </a:prstGeom>
          <a:noFill/>
          <a:ln w="0">
            <a:noFill/>
          </a:ln>
        </p:spPr>
      </p:pic>
      <p:sp>
        <p:nvSpPr>
          <p:cNvPr id="33" name="PlaceHolder 1"/>
          <p:cNvSpPr>
            <a:spLocks noGrp="1"/>
          </p:cNvSpPr>
          <p:nvPr>
            <p:ph type="sldNum" idx="10"/>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90104D82-D02C-4D10-90C8-DC1F49BC429F}" type="slidenum">
              <a:rPr b="0" lang="en-IN" sz="2200" strike="noStrike" u="none">
                <a:solidFill>
                  <a:schemeClr val="dk2"/>
                </a:solidFill>
                <a:uFillTx/>
                <a:latin typeface="Arial"/>
                <a:ea typeface="Arial"/>
              </a:rPr>
              <a:t>1</a:t>
            </a:fld>
            <a:endParaRPr b="0" lang="en-US" sz="2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5"/>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4" name="Google Shape;21;p18" descr=""/>
          <p:cNvPicPr/>
          <p:nvPr/>
        </p:nvPicPr>
        <p:blipFill>
          <a:blip r:embed="rId3"/>
          <a:stretch/>
        </p:blipFill>
        <p:spPr>
          <a:xfrm>
            <a:off x="474840" y="474840"/>
            <a:ext cx="3310560" cy="1420560"/>
          </a:xfrm>
          <a:prstGeom prst="rect">
            <a:avLst/>
          </a:prstGeom>
          <a:noFill/>
          <a:ln w="0">
            <a:noFill/>
          </a:ln>
        </p:spPr>
      </p:pic>
      <p:pic>
        <p:nvPicPr>
          <p:cNvPr id="35" name="Google Shape;25;p18" descr=""/>
          <p:cNvPicPr/>
          <p:nvPr/>
        </p:nvPicPr>
        <p:blipFill>
          <a:blip r:embed="rId4"/>
          <a:stretch/>
        </p:blipFill>
        <p:spPr>
          <a:xfrm>
            <a:off x="15354360" y="912600"/>
            <a:ext cx="4335480" cy="655920"/>
          </a:xfrm>
          <a:prstGeom prst="rect">
            <a:avLst/>
          </a:prstGeom>
          <a:noFill/>
          <a:ln w="0">
            <a:noFill/>
          </a:ln>
        </p:spPr>
      </p:pic>
      <p:sp>
        <p:nvSpPr>
          <p:cNvPr id="36" name="PlaceHolder 1"/>
          <p:cNvSpPr>
            <a:spLocks noGrp="1"/>
          </p:cNvSpPr>
          <p:nvPr>
            <p:ph type="title"/>
          </p:nvPr>
        </p:nvSpPr>
        <p:spPr>
          <a:xfrm>
            <a:off x="861120" y="2054160"/>
            <a:ext cx="18729000" cy="12549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37" name="PlaceHolder 2"/>
          <p:cNvSpPr>
            <a:spLocks noGrp="1"/>
          </p:cNvSpPr>
          <p:nvPr>
            <p:ph type="body"/>
          </p:nvPr>
        </p:nvSpPr>
        <p:spPr>
          <a:xfrm>
            <a:off x="556560" y="4084560"/>
            <a:ext cx="18729000" cy="7507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38" name="PlaceHolder 3"/>
          <p:cNvSpPr>
            <a:spLocks noGrp="1"/>
          </p:cNvSpPr>
          <p:nvPr>
            <p:ph type="sldNum" idx="11"/>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75D22149-E812-4032-82DF-D938334DC761}"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5"/>
    <p:sldLayoutId id="2147483670" r:id="rId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7" name="Google Shape;21;p18" descr=""/>
          <p:cNvPicPr/>
          <p:nvPr/>
        </p:nvPicPr>
        <p:blipFill>
          <a:blip r:embed="rId3"/>
          <a:stretch/>
        </p:blipFill>
        <p:spPr>
          <a:xfrm>
            <a:off x="474840" y="474840"/>
            <a:ext cx="3310560" cy="1420560"/>
          </a:xfrm>
          <a:prstGeom prst="rect">
            <a:avLst/>
          </a:prstGeom>
          <a:noFill/>
          <a:ln w="0">
            <a:noFill/>
          </a:ln>
        </p:spPr>
      </p:pic>
      <p:pic>
        <p:nvPicPr>
          <p:cNvPr id="8" name="Google Shape;25;p18" descr=""/>
          <p:cNvPicPr/>
          <p:nvPr/>
        </p:nvPicPr>
        <p:blipFill>
          <a:blip r:embed="rId4"/>
          <a:stretch/>
        </p:blipFill>
        <p:spPr>
          <a:xfrm>
            <a:off x="15354360" y="912600"/>
            <a:ext cx="4335480" cy="655920"/>
          </a:xfrm>
          <a:prstGeom prst="rect">
            <a:avLst/>
          </a:prstGeom>
          <a:noFill/>
          <a:ln w="0">
            <a:noFill/>
          </a:ln>
        </p:spPr>
      </p:pic>
      <p:sp>
        <p:nvSpPr>
          <p:cNvPr id="9" name="PlaceHolder 1"/>
          <p:cNvSpPr>
            <a:spLocks noGrp="1"/>
          </p:cNvSpPr>
          <p:nvPr>
            <p:ph type="sldNum" idx="2"/>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41097EEA-A882-432B-B5E4-06790FBD3B47}" type="slidenum">
              <a:rPr b="0" lang="en-IN" sz="2200" strike="noStrike" u="none">
                <a:solidFill>
                  <a:schemeClr val="dk2"/>
                </a:solidFill>
                <a:uFillTx/>
                <a:latin typeface="Arial"/>
                <a:ea typeface="Arial"/>
              </a:rPr>
              <a:t>1</a:t>
            </a:fld>
            <a:endParaRPr b="0" lang="en-US" sz="2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0" name="Google Shape;21;p18" descr=""/>
          <p:cNvPicPr/>
          <p:nvPr/>
        </p:nvPicPr>
        <p:blipFill>
          <a:blip r:embed="rId3"/>
          <a:stretch/>
        </p:blipFill>
        <p:spPr>
          <a:xfrm>
            <a:off x="474840" y="474840"/>
            <a:ext cx="3310560" cy="1420560"/>
          </a:xfrm>
          <a:prstGeom prst="rect">
            <a:avLst/>
          </a:prstGeom>
          <a:noFill/>
          <a:ln w="0">
            <a:noFill/>
          </a:ln>
        </p:spPr>
      </p:pic>
      <p:pic>
        <p:nvPicPr>
          <p:cNvPr id="11" name="Google Shape;25;p18" descr=""/>
          <p:cNvPicPr/>
          <p:nvPr/>
        </p:nvPicPr>
        <p:blipFill>
          <a:blip r:embed="rId4"/>
          <a:stretch/>
        </p:blipFill>
        <p:spPr>
          <a:xfrm>
            <a:off x="15354360" y="912600"/>
            <a:ext cx="4335480" cy="655920"/>
          </a:xfrm>
          <a:prstGeom prst="rect">
            <a:avLst/>
          </a:prstGeom>
          <a:noFill/>
          <a:ln w="0">
            <a:noFill/>
          </a:ln>
        </p:spPr>
      </p:pic>
      <p:sp>
        <p:nvSpPr>
          <p:cNvPr id="12" name="PlaceHolder 1"/>
          <p:cNvSpPr>
            <a:spLocks noGrp="1"/>
          </p:cNvSpPr>
          <p:nvPr>
            <p:ph type="sldNum" idx="3"/>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FA644C0A-506F-44AB-BC2E-A2B8DA4D6CED}" type="slidenum">
              <a:rPr b="0" lang="en-IN" sz="2200" strike="noStrike" u="none">
                <a:solidFill>
                  <a:schemeClr val="dk2"/>
                </a:solidFill>
                <a:uFillTx/>
                <a:latin typeface="Arial"/>
                <a:ea typeface="Arial"/>
              </a:rPr>
              <a:t>1</a:t>
            </a:fld>
            <a:endParaRPr b="0" lang="en-US" sz="2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3" name="Google Shape;21;p18" descr=""/>
          <p:cNvPicPr/>
          <p:nvPr/>
        </p:nvPicPr>
        <p:blipFill>
          <a:blip r:embed="rId3"/>
          <a:stretch/>
        </p:blipFill>
        <p:spPr>
          <a:xfrm>
            <a:off x="474840" y="474840"/>
            <a:ext cx="3310560" cy="1420560"/>
          </a:xfrm>
          <a:prstGeom prst="rect">
            <a:avLst/>
          </a:prstGeom>
          <a:noFill/>
          <a:ln w="0">
            <a:noFill/>
          </a:ln>
        </p:spPr>
      </p:pic>
      <p:pic>
        <p:nvPicPr>
          <p:cNvPr id="14" name="Google Shape;25;p18" descr=""/>
          <p:cNvPicPr/>
          <p:nvPr/>
        </p:nvPicPr>
        <p:blipFill>
          <a:blip r:embed="rId4"/>
          <a:stretch/>
        </p:blipFill>
        <p:spPr>
          <a:xfrm>
            <a:off x="15354360" y="912600"/>
            <a:ext cx="4335480" cy="655920"/>
          </a:xfrm>
          <a:prstGeom prst="rect">
            <a:avLst/>
          </a:prstGeom>
          <a:noFill/>
          <a:ln w="0">
            <a:noFill/>
          </a:ln>
        </p:spPr>
      </p:pic>
      <p:sp>
        <p:nvSpPr>
          <p:cNvPr id="15" name="PlaceHolder 1"/>
          <p:cNvSpPr>
            <a:spLocks noGrp="1"/>
          </p:cNvSpPr>
          <p:nvPr>
            <p:ph type="sldNum" idx="4"/>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80F7008F-B601-4165-87EB-814A9C538B2D}" type="slidenum">
              <a:rPr b="0" lang="en-IN" sz="2200" strike="noStrike" u="none">
                <a:solidFill>
                  <a:schemeClr val="dk2"/>
                </a:solidFill>
                <a:uFillTx/>
                <a:latin typeface="Arial"/>
                <a:ea typeface="Arial"/>
              </a:rPr>
              <a:t>1</a:t>
            </a:fld>
            <a:endParaRPr b="0" lang="en-US" sz="2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6" name="Google Shape;21;p18" descr=""/>
          <p:cNvPicPr/>
          <p:nvPr/>
        </p:nvPicPr>
        <p:blipFill>
          <a:blip r:embed="rId3"/>
          <a:stretch/>
        </p:blipFill>
        <p:spPr>
          <a:xfrm>
            <a:off x="474840" y="474840"/>
            <a:ext cx="3310560" cy="1420560"/>
          </a:xfrm>
          <a:prstGeom prst="rect">
            <a:avLst/>
          </a:prstGeom>
          <a:noFill/>
          <a:ln w="0">
            <a:noFill/>
          </a:ln>
        </p:spPr>
      </p:pic>
      <p:pic>
        <p:nvPicPr>
          <p:cNvPr id="17" name="Google Shape;25;p18" descr=""/>
          <p:cNvPicPr/>
          <p:nvPr/>
        </p:nvPicPr>
        <p:blipFill>
          <a:blip r:embed="rId4"/>
          <a:stretch/>
        </p:blipFill>
        <p:spPr>
          <a:xfrm>
            <a:off x="15354360" y="912600"/>
            <a:ext cx="4335480" cy="655920"/>
          </a:xfrm>
          <a:prstGeom prst="rect">
            <a:avLst/>
          </a:prstGeom>
          <a:noFill/>
          <a:ln w="0">
            <a:noFill/>
          </a:ln>
        </p:spPr>
      </p:pic>
      <p:sp>
        <p:nvSpPr>
          <p:cNvPr id="18" name="PlaceHolder 1"/>
          <p:cNvSpPr>
            <a:spLocks noGrp="1"/>
          </p:cNvSpPr>
          <p:nvPr>
            <p:ph type="sldNum" idx="5"/>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12460E80-80BA-42FC-8AB6-1F30A456057E}" type="slidenum">
              <a:rPr b="0" lang="en-IN" sz="2200" strike="noStrike" u="none">
                <a:solidFill>
                  <a:schemeClr val="dk2"/>
                </a:solidFill>
                <a:uFillTx/>
                <a:latin typeface="Arial"/>
                <a:ea typeface="Arial"/>
              </a:rPr>
              <a:t>1</a:t>
            </a:fld>
            <a:endParaRPr b="0" lang="en-US" sz="2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9" name="Google Shape;21;p18" descr=""/>
          <p:cNvPicPr/>
          <p:nvPr/>
        </p:nvPicPr>
        <p:blipFill>
          <a:blip r:embed="rId3"/>
          <a:stretch/>
        </p:blipFill>
        <p:spPr>
          <a:xfrm>
            <a:off x="474840" y="474840"/>
            <a:ext cx="3310560" cy="1420560"/>
          </a:xfrm>
          <a:prstGeom prst="rect">
            <a:avLst/>
          </a:prstGeom>
          <a:noFill/>
          <a:ln w="0">
            <a:noFill/>
          </a:ln>
        </p:spPr>
      </p:pic>
      <p:pic>
        <p:nvPicPr>
          <p:cNvPr id="20" name="Google Shape;25;p18" descr=""/>
          <p:cNvPicPr/>
          <p:nvPr/>
        </p:nvPicPr>
        <p:blipFill>
          <a:blip r:embed="rId4"/>
          <a:stretch/>
        </p:blipFill>
        <p:spPr>
          <a:xfrm>
            <a:off x="15354360" y="912600"/>
            <a:ext cx="4335480" cy="655920"/>
          </a:xfrm>
          <a:prstGeom prst="rect">
            <a:avLst/>
          </a:prstGeom>
          <a:noFill/>
          <a:ln w="0">
            <a:noFill/>
          </a:ln>
        </p:spPr>
      </p:pic>
      <p:sp>
        <p:nvSpPr>
          <p:cNvPr id="21" name="PlaceHolder 1"/>
          <p:cNvSpPr>
            <a:spLocks noGrp="1"/>
          </p:cNvSpPr>
          <p:nvPr>
            <p:ph type="sldNum" idx="6"/>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4A3E0015-C53A-454E-9EA0-992E2C6B0F27}" type="slidenum">
              <a:rPr b="0" lang="en-IN" sz="2200" strike="noStrike" u="none">
                <a:solidFill>
                  <a:schemeClr val="dk2"/>
                </a:solidFill>
                <a:uFillTx/>
                <a:latin typeface="Arial"/>
                <a:ea typeface="Arial"/>
              </a:rPr>
              <a:t>1</a:t>
            </a:fld>
            <a:endParaRPr b="0" lang="en-US" sz="2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2" name="Google Shape;21;p18" descr=""/>
          <p:cNvPicPr/>
          <p:nvPr/>
        </p:nvPicPr>
        <p:blipFill>
          <a:blip r:embed="rId3"/>
          <a:stretch/>
        </p:blipFill>
        <p:spPr>
          <a:xfrm>
            <a:off x="474840" y="474840"/>
            <a:ext cx="3310560" cy="1420560"/>
          </a:xfrm>
          <a:prstGeom prst="rect">
            <a:avLst/>
          </a:prstGeom>
          <a:noFill/>
          <a:ln w="0">
            <a:noFill/>
          </a:ln>
        </p:spPr>
      </p:pic>
      <p:pic>
        <p:nvPicPr>
          <p:cNvPr id="23" name="Google Shape;25;p18" descr=""/>
          <p:cNvPicPr/>
          <p:nvPr/>
        </p:nvPicPr>
        <p:blipFill>
          <a:blip r:embed="rId4"/>
          <a:stretch/>
        </p:blipFill>
        <p:spPr>
          <a:xfrm>
            <a:off x="15354360" y="912600"/>
            <a:ext cx="4335480" cy="655920"/>
          </a:xfrm>
          <a:prstGeom prst="rect">
            <a:avLst/>
          </a:prstGeom>
          <a:noFill/>
          <a:ln w="0">
            <a:noFill/>
          </a:ln>
        </p:spPr>
      </p:pic>
      <p:sp>
        <p:nvSpPr>
          <p:cNvPr id="24" name="PlaceHolder 1"/>
          <p:cNvSpPr>
            <a:spLocks noGrp="1"/>
          </p:cNvSpPr>
          <p:nvPr>
            <p:ph type="sldNum" idx="7"/>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840A902A-9AE1-49F8-9D20-9E4D5AE47690}" type="slidenum">
              <a:rPr b="0" lang="en-IN" sz="2200" strike="noStrike" u="none">
                <a:solidFill>
                  <a:schemeClr val="dk2"/>
                </a:solidFill>
                <a:uFillTx/>
                <a:latin typeface="Arial"/>
                <a:ea typeface="Arial"/>
              </a:rPr>
              <a:t>1</a:t>
            </a:fld>
            <a:endParaRPr b="0" lang="en-US" sz="2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5" name="Google Shape;21;p18" descr=""/>
          <p:cNvPicPr/>
          <p:nvPr/>
        </p:nvPicPr>
        <p:blipFill>
          <a:blip r:embed="rId3"/>
          <a:stretch/>
        </p:blipFill>
        <p:spPr>
          <a:xfrm>
            <a:off x="474840" y="474840"/>
            <a:ext cx="3310560" cy="1420560"/>
          </a:xfrm>
          <a:prstGeom prst="rect">
            <a:avLst/>
          </a:prstGeom>
          <a:noFill/>
          <a:ln w="0">
            <a:noFill/>
          </a:ln>
        </p:spPr>
      </p:pic>
      <p:pic>
        <p:nvPicPr>
          <p:cNvPr id="26" name="Google Shape;25;p18" descr=""/>
          <p:cNvPicPr/>
          <p:nvPr/>
        </p:nvPicPr>
        <p:blipFill>
          <a:blip r:embed="rId4"/>
          <a:stretch/>
        </p:blipFill>
        <p:spPr>
          <a:xfrm>
            <a:off x="15354360" y="912600"/>
            <a:ext cx="4335480" cy="655920"/>
          </a:xfrm>
          <a:prstGeom prst="rect">
            <a:avLst/>
          </a:prstGeom>
          <a:noFill/>
          <a:ln w="0">
            <a:noFill/>
          </a:ln>
        </p:spPr>
      </p:pic>
      <p:sp>
        <p:nvSpPr>
          <p:cNvPr id="27" name="PlaceHolder 1"/>
          <p:cNvSpPr>
            <a:spLocks noGrp="1"/>
          </p:cNvSpPr>
          <p:nvPr>
            <p:ph type="sldNum" idx="8"/>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C818A897-50F3-4310-89E5-B8B738A24BA3}" type="slidenum">
              <a:rPr b="0" lang="en-IN" sz="2200" strike="noStrike" u="none">
                <a:solidFill>
                  <a:schemeClr val="dk2"/>
                </a:solidFill>
                <a:uFillTx/>
                <a:latin typeface="Arial"/>
                <a:ea typeface="Arial"/>
              </a:rPr>
              <a:t>1</a:t>
            </a:fld>
            <a:endParaRPr b="0" lang="en-US" sz="2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8" name="Google Shape;21;p18" descr=""/>
          <p:cNvPicPr/>
          <p:nvPr/>
        </p:nvPicPr>
        <p:blipFill>
          <a:blip r:embed="rId3"/>
          <a:stretch/>
        </p:blipFill>
        <p:spPr>
          <a:xfrm>
            <a:off x="474840" y="474840"/>
            <a:ext cx="3310560" cy="1420560"/>
          </a:xfrm>
          <a:prstGeom prst="rect">
            <a:avLst/>
          </a:prstGeom>
          <a:noFill/>
          <a:ln w="0">
            <a:noFill/>
          </a:ln>
        </p:spPr>
      </p:pic>
      <p:pic>
        <p:nvPicPr>
          <p:cNvPr id="29" name="Google Shape;25;p18" descr=""/>
          <p:cNvPicPr/>
          <p:nvPr/>
        </p:nvPicPr>
        <p:blipFill>
          <a:blip r:embed="rId4"/>
          <a:stretch/>
        </p:blipFill>
        <p:spPr>
          <a:xfrm>
            <a:off x="15354360" y="912600"/>
            <a:ext cx="4335480" cy="655920"/>
          </a:xfrm>
          <a:prstGeom prst="rect">
            <a:avLst/>
          </a:prstGeom>
          <a:noFill/>
          <a:ln w="0">
            <a:noFill/>
          </a:ln>
        </p:spPr>
      </p:pic>
      <p:sp>
        <p:nvSpPr>
          <p:cNvPr id="30" name="PlaceHolder 1"/>
          <p:cNvSpPr>
            <a:spLocks noGrp="1"/>
          </p:cNvSpPr>
          <p:nvPr>
            <p:ph type="sldNum" idx="9"/>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5AAA0432-6B22-44A1-9826-CDCAEDC95688}" type="slidenum">
              <a:rPr b="0" lang="en-IN" sz="2200" strike="noStrike" u="none">
                <a:solidFill>
                  <a:schemeClr val="dk2"/>
                </a:solidFill>
                <a:uFillTx/>
                <a:latin typeface="Arial"/>
                <a:ea typeface="Arial"/>
              </a:rPr>
              <a:t>1</a:t>
            </a:fld>
            <a:endParaRPr b="0" lang="en-US" sz="2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5"/>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2.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Google Shape;35;p1"/>
          <p:cNvSpPr/>
          <p:nvPr/>
        </p:nvSpPr>
        <p:spPr>
          <a:xfrm>
            <a:off x="4443840" y="2008080"/>
            <a:ext cx="11213280" cy="139176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4400" strike="noStrike" u="none">
                <a:solidFill>
                  <a:srgbClr val="000000"/>
                </a:solidFill>
                <a:uFillTx/>
                <a:latin typeface="Times New Roman"/>
                <a:ea typeface="Times New Roman"/>
              </a:rPr>
              <a:t>IoT Based Smart Irrigation in Arecanut Farms</a:t>
            </a:r>
            <a:endParaRPr b="0" lang="en-US" sz="4400" strike="noStrike" u="none">
              <a:solidFill>
                <a:srgbClr val="000000"/>
              </a:solidFill>
              <a:uFillTx/>
              <a:latin typeface="Arial"/>
            </a:endParaRPr>
          </a:p>
        </p:txBody>
      </p:sp>
      <p:sp>
        <p:nvSpPr>
          <p:cNvPr id="48" name="Google Shape;36;p1"/>
          <p:cNvSpPr/>
          <p:nvPr/>
        </p:nvSpPr>
        <p:spPr>
          <a:xfrm>
            <a:off x="1575360" y="3254400"/>
            <a:ext cx="17013600" cy="69559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4400" strike="noStrike" u="none">
                <a:solidFill>
                  <a:srgbClr val="000000"/>
                </a:solidFill>
                <a:uFillTx/>
                <a:latin typeface="Times New Roman"/>
                <a:ea typeface="Times New Roman"/>
              </a:rPr>
              <a:t>1RV23MC039</a:t>
            </a:r>
            <a:endParaRPr b="0" lang="en-US" sz="4400" strike="noStrike" u="none">
              <a:solidFill>
                <a:srgbClr val="000000"/>
              </a:solidFill>
              <a:uFillTx/>
              <a:latin typeface="Arial"/>
            </a:endParaRPr>
          </a:p>
          <a:p>
            <a:pPr algn="ctr">
              <a:lnSpc>
                <a:spcPct val="100000"/>
              </a:lnSpc>
              <a:tabLst>
                <a:tab algn="l" pos="0"/>
              </a:tabLst>
            </a:pPr>
            <a:r>
              <a:rPr b="0" lang="en-IN" sz="4400" strike="noStrike" u="none">
                <a:solidFill>
                  <a:srgbClr val="000000"/>
                </a:solidFill>
                <a:uFillTx/>
                <a:latin typeface="Times New Roman"/>
                <a:ea typeface="Times New Roman"/>
              </a:rPr>
              <a:t>HARI KETAN T</a:t>
            </a:r>
            <a:endParaRPr b="0" lang="en-US" sz="4400" strike="noStrike" u="none">
              <a:solidFill>
                <a:srgbClr val="000000"/>
              </a:solidFill>
              <a:uFillTx/>
              <a:latin typeface="Arial"/>
            </a:endParaRPr>
          </a:p>
          <a:p>
            <a:pPr algn="ctr">
              <a:lnSpc>
                <a:spcPct val="100000"/>
              </a:lnSpc>
              <a:tabLst>
                <a:tab algn="l" pos="0"/>
              </a:tabLst>
            </a:pPr>
            <a:r>
              <a:rPr b="0" lang="en-IN" sz="4400" strike="noStrike" u="none">
                <a:solidFill>
                  <a:srgbClr val="000000"/>
                </a:solidFill>
                <a:uFillTx/>
                <a:latin typeface="Times New Roman"/>
                <a:ea typeface="Times New Roman"/>
              </a:rPr>
              <a:t>Under the Guidance </a:t>
            </a:r>
            <a:endParaRPr b="0" lang="en-US" sz="4400" strike="noStrike" u="none">
              <a:solidFill>
                <a:srgbClr val="000000"/>
              </a:solidFill>
              <a:uFillTx/>
              <a:latin typeface="Arial"/>
            </a:endParaRPr>
          </a:p>
          <a:p>
            <a:pPr algn="ctr">
              <a:lnSpc>
                <a:spcPct val="100000"/>
              </a:lnSpc>
              <a:tabLst>
                <a:tab algn="l" pos="0"/>
              </a:tabLst>
            </a:pPr>
            <a:r>
              <a:rPr b="0" lang="en-IN" sz="4400" strike="noStrike" u="none">
                <a:solidFill>
                  <a:srgbClr val="000000"/>
                </a:solidFill>
                <a:uFillTx/>
                <a:latin typeface="Times New Roman"/>
                <a:ea typeface="Times New Roman"/>
              </a:rPr>
              <a:t>Of</a:t>
            </a:r>
            <a:endParaRPr b="0" lang="en-US" sz="4400" strike="noStrike" u="none">
              <a:solidFill>
                <a:srgbClr val="000000"/>
              </a:solidFill>
              <a:uFillTx/>
              <a:latin typeface="Arial"/>
            </a:endParaRPr>
          </a:p>
          <a:p>
            <a:pPr algn="ctr">
              <a:lnSpc>
                <a:spcPct val="100000"/>
              </a:lnSpc>
              <a:tabLst>
                <a:tab algn="l" pos="0"/>
              </a:tabLst>
            </a:pPr>
            <a:endParaRPr b="0" lang="en-US" sz="4400" strike="noStrike" u="none">
              <a:solidFill>
                <a:srgbClr val="000000"/>
              </a:solidFill>
              <a:uFillTx/>
              <a:latin typeface="Arial"/>
            </a:endParaRPr>
          </a:p>
          <a:p>
            <a:pPr>
              <a:lnSpc>
                <a:spcPct val="100000"/>
              </a:lnSpc>
              <a:tabLst>
                <a:tab algn="l" pos="0"/>
              </a:tabLst>
            </a:pPr>
            <a:r>
              <a:rPr b="0" lang="en-IN" sz="4400" strike="noStrike" u="none">
                <a:solidFill>
                  <a:srgbClr val="000000"/>
                </a:solidFill>
                <a:uFillTx/>
                <a:latin typeface="Times New Roman"/>
                <a:ea typeface="Times New Roman"/>
              </a:rPr>
              <a:t>Dr. Renuka Prasad B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endParaRPr b="0" lang="en-US" sz="4400" strike="noStrike" u="none">
              <a:solidFill>
                <a:srgbClr val="000000"/>
              </a:solidFill>
              <a:uFillTx/>
              <a:latin typeface="Arial"/>
            </a:endParaRPr>
          </a:p>
          <a:p>
            <a:pPr>
              <a:lnSpc>
                <a:spcPct val="100000"/>
              </a:lnSpc>
              <a:tabLst>
                <a:tab algn="l" pos="0"/>
              </a:tabLst>
            </a:pPr>
            <a:r>
              <a:rPr b="0" lang="en-IN" sz="4400" strike="noStrike" u="none">
                <a:solidFill>
                  <a:srgbClr val="000000"/>
                </a:solidFill>
                <a:uFillTx/>
                <a:latin typeface="Times New Roman"/>
                <a:ea typeface="Times New Roman"/>
              </a:rPr>
              <a:t>Associate Professor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endParaRPr b="0" lang="en-US" sz="4400" strike="noStrike" u="none">
              <a:solidFill>
                <a:srgbClr val="000000"/>
              </a:solidFill>
              <a:uFillTx/>
              <a:latin typeface="Arial"/>
            </a:endParaRPr>
          </a:p>
          <a:p>
            <a:pPr>
              <a:lnSpc>
                <a:spcPct val="100000"/>
              </a:lnSpc>
              <a:tabLst>
                <a:tab algn="l" pos="0"/>
              </a:tabLst>
            </a:pPr>
            <a:r>
              <a:rPr b="0" lang="en-IN" sz="4400" strike="noStrike" u="none">
                <a:solidFill>
                  <a:srgbClr val="000000"/>
                </a:solidFill>
                <a:uFillTx/>
                <a:latin typeface="Times New Roman"/>
                <a:ea typeface="Times New Roman"/>
              </a:rPr>
              <a:t>Department of MCA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r>
              <a:rPr b="0" lang="en-IN" sz="4400" strike="noStrike" u="none">
                <a:solidFill>
                  <a:srgbClr val="000000"/>
                </a:solidFill>
                <a:uFillTx/>
                <a:latin typeface="Times New Roman"/>
                <a:ea typeface="Times New Roman"/>
              </a:rPr>
              <a:t>     </a:t>
            </a:r>
            <a:endParaRPr b="0" lang="en-US" sz="4400" strike="noStrike" u="none">
              <a:solidFill>
                <a:srgbClr val="000000"/>
              </a:solidFill>
              <a:uFillTx/>
              <a:latin typeface="Arial"/>
            </a:endParaRPr>
          </a:p>
        </p:txBody>
      </p:sp>
      <p:sp>
        <p:nvSpPr>
          <p:cNvPr id="49" name="PlaceHolder 1"/>
          <p:cNvSpPr>
            <a:spLocks noGrp="1"/>
          </p:cNvSpPr>
          <p:nvPr>
            <p:ph type="sldNum" idx="15"/>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BB9CE409-3DEA-4D80-8643-3F067A75194F}"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50" name="Google Shape;38;p1"/>
          <p:cNvSpPr/>
          <p:nvPr/>
        </p:nvSpPr>
        <p:spPr>
          <a:xfrm>
            <a:off x="4599360" y="351000"/>
            <a:ext cx="10901880" cy="139176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6000" strike="noStrike" u="none">
                <a:solidFill>
                  <a:srgbClr val="000000"/>
                </a:solidFill>
                <a:uFillTx/>
                <a:latin typeface="Times New Roman"/>
                <a:ea typeface="Times New Roman"/>
              </a:rPr>
              <a:t>Major Project – MCA491P</a:t>
            </a:r>
            <a:endParaRPr b="0" lang="en-US" sz="6000" strike="noStrike" u="none">
              <a:solidFill>
                <a:srgbClr val="000000"/>
              </a:solidFill>
              <a:uFillTx/>
              <a:latin typeface="Arial"/>
            </a:endParaRPr>
          </a:p>
        </p:txBody>
      </p:sp>
      <p:pic>
        <p:nvPicPr>
          <p:cNvPr id="51" name="" descr=""/>
          <p:cNvPicPr/>
          <p:nvPr/>
        </p:nvPicPr>
        <p:blipFill>
          <a:blip r:embed="rId1"/>
          <a:stretch/>
        </p:blipFill>
        <p:spPr>
          <a:xfrm>
            <a:off x="13910760" y="7093080"/>
            <a:ext cx="4225320" cy="241992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Google Shape;126;p12"/>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95" name="Google Shape;127;p12"/>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96" name="PlaceHolder 1"/>
          <p:cNvSpPr>
            <a:spLocks noGrp="1"/>
          </p:cNvSpPr>
          <p:nvPr>
            <p:ph type="sldNum" idx="23"/>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E30B6CB6-75E6-4D41-A99E-9F0640CF808C}"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97" name="Google Shape;130;p12"/>
          <p:cNvSpPr/>
          <p:nvPr/>
        </p:nvSpPr>
        <p:spPr>
          <a:xfrm>
            <a:off x="5057640" y="290520"/>
            <a:ext cx="9067320" cy="6361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System Design</a:t>
            </a:r>
            <a:endParaRPr b="0" lang="en-US" sz="4400" strike="noStrike" u="none">
              <a:solidFill>
                <a:srgbClr val="000000"/>
              </a:solidFill>
              <a:uFillTx/>
              <a:latin typeface="Arial"/>
            </a:endParaRPr>
          </a:p>
        </p:txBody>
      </p:sp>
      <p:pic>
        <p:nvPicPr>
          <p:cNvPr id="98" name="" descr=""/>
          <p:cNvPicPr/>
          <p:nvPr/>
        </p:nvPicPr>
        <p:blipFill>
          <a:blip r:embed="rId1"/>
          <a:stretch/>
        </p:blipFill>
        <p:spPr>
          <a:xfrm>
            <a:off x="5581080" y="1991880"/>
            <a:ext cx="12001680" cy="9037800"/>
          </a:xfrm>
          <a:prstGeom prst="rect">
            <a:avLst/>
          </a:prstGeom>
          <a:noFill/>
          <a:ln w="0">
            <a:noFill/>
          </a:ln>
        </p:spPr>
      </p:pic>
      <p:sp>
        <p:nvSpPr>
          <p:cNvPr id="99" name="Google Shape;119;p 2"/>
          <p:cNvSpPr/>
          <p:nvPr/>
        </p:nvSpPr>
        <p:spPr>
          <a:xfrm>
            <a:off x="942480" y="2718720"/>
            <a:ext cx="3834000" cy="6361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2800" strike="noStrike" u="none">
                <a:solidFill>
                  <a:srgbClr val="000000"/>
                </a:solidFill>
                <a:uFillTx/>
                <a:latin typeface="Times New Roman"/>
                <a:ea typeface="Times New Roman"/>
              </a:rPr>
              <a:t>Architecture Diagram</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Google Shape;137;p13"/>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101" name="Google Shape;138;p13"/>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102" name="PlaceHolder 1"/>
          <p:cNvSpPr>
            <a:spLocks noGrp="1"/>
          </p:cNvSpPr>
          <p:nvPr>
            <p:ph type="sldNum" idx="24"/>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19A506B4-860F-4304-A2CA-DED4A77A3814}"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103" name="Google Shape;141;p13"/>
          <p:cNvSpPr/>
          <p:nvPr/>
        </p:nvSpPr>
        <p:spPr>
          <a:xfrm>
            <a:off x="5057640" y="290520"/>
            <a:ext cx="9067320" cy="6361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Detailed Design</a:t>
            </a:r>
            <a:endParaRPr b="0" lang="en-US" sz="4400" strike="noStrike" u="none">
              <a:solidFill>
                <a:srgbClr val="000000"/>
              </a:solidFill>
              <a:uFillTx/>
              <a:latin typeface="Arial"/>
            </a:endParaRPr>
          </a:p>
        </p:txBody>
      </p:sp>
      <p:sp>
        <p:nvSpPr>
          <p:cNvPr id="104" name=""/>
          <p:cNvSpPr/>
          <p:nvPr/>
        </p:nvSpPr>
        <p:spPr>
          <a:xfrm>
            <a:off x="1488240" y="2053800"/>
            <a:ext cx="3109320" cy="65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trike="noStrike" u="none">
                <a:solidFill>
                  <a:srgbClr val="000000"/>
                </a:solidFill>
                <a:uFillTx/>
                <a:latin typeface="Arial"/>
              </a:rPr>
              <a:t>Use Case Diagram</a:t>
            </a:r>
            <a:endParaRPr b="0" lang="en-US" sz="2600" strike="noStrike" u="none">
              <a:solidFill>
                <a:srgbClr val="000000"/>
              </a:solidFill>
              <a:uFillTx/>
              <a:latin typeface="Arial"/>
            </a:endParaRPr>
          </a:p>
        </p:txBody>
      </p:sp>
      <p:pic>
        <p:nvPicPr>
          <p:cNvPr id="105" name="" descr=""/>
          <p:cNvPicPr/>
          <p:nvPr/>
        </p:nvPicPr>
        <p:blipFill>
          <a:blip r:embed="rId1"/>
          <a:stretch/>
        </p:blipFill>
        <p:spPr>
          <a:xfrm>
            <a:off x="5244480" y="2659680"/>
            <a:ext cx="9766440" cy="718020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tretch/>
        </p:blipFill>
        <p:spPr>
          <a:xfrm>
            <a:off x="4881600" y="0"/>
            <a:ext cx="10741680" cy="11307960"/>
          </a:xfrm>
          <a:prstGeom prst="rect">
            <a:avLst/>
          </a:prstGeom>
          <a:noFill/>
          <a:ln w="0">
            <a:noFill/>
          </a:ln>
        </p:spPr>
      </p:pic>
      <p:sp>
        <p:nvSpPr>
          <p:cNvPr id="107" name=""/>
          <p:cNvSpPr/>
          <p:nvPr/>
        </p:nvSpPr>
        <p:spPr>
          <a:xfrm>
            <a:off x="1785960" y="2054160"/>
            <a:ext cx="3526200" cy="827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trike="noStrike" u="none">
                <a:solidFill>
                  <a:srgbClr val="000000"/>
                </a:solidFill>
                <a:uFillTx/>
                <a:latin typeface="Arial"/>
              </a:rPr>
              <a:t>Sequence Diagram</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Google Shape;137;p 1"/>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pPr>
            <a:endParaRPr b="0" lang="en-US" sz="1800" strike="noStrike" u="none">
              <a:solidFill>
                <a:schemeClr val="dk1"/>
              </a:solidFill>
              <a:uFillTx/>
              <a:latin typeface="Arial"/>
              <a:ea typeface="Arial"/>
            </a:endParaRPr>
          </a:p>
        </p:txBody>
      </p:sp>
      <p:sp>
        <p:nvSpPr>
          <p:cNvPr id="109" name="Google Shape;138;p 1"/>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pPr>
            <a:endParaRPr b="0" lang="en-US" sz="1800" strike="noStrike" u="none">
              <a:solidFill>
                <a:schemeClr val="dk1"/>
              </a:solidFill>
              <a:uFillTx/>
              <a:latin typeface="Arial"/>
              <a:ea typeface="Arial"/>
            </a:endParaRPr>
          </a:p>
        </p:txBody>
      </p:sp>
      <p:sp>
        <p:nvSpPr>
          <p:cNvPr id="110" name="PlaceHolder 1"/>
          <p:cNvSpPr>
            <a:spLocks noGrp="1"/>
          </p:cNvSpPr>
          <p:nvPr>
            <p:ph type="sldNum" idx="25"/>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1FA1CFB7-EAC5-4695-AD7E-611C9C3FCB0F}"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pic>
        <p:nvPicPr>
          <p:cNvPr id="111" name="" descr=""/>
          <p:cNvPicPr/>
          <p:nvPr/>
        </p:nvPicPr>
        <p:blipFill>
          <a:blip r:embed="rId1"/>
          <a:stretch/>
        </p:blipFill>
        <p:spPr>
          <a:xfrm>
            <a:off x="5908320" y="0"/>
            <a:ext cx="8435160" cy="11307960"/>
          </a:xfrm>
          <a:prstGeom prst="rect">
            <a:avLst/>
          </a:prstGeom>
          <a:noFill/>
          <a:ln w="0">
            <a:noFill/>
          </a:ln>
        </p:spPr>
      </p:pic>
      <p:sp>
        <p:nvSpPr>
          <p:cNvPr id="112" name=""/>
          <p:cNvSpPr/>
          <p:nvPr/>
        </p:nvSpPr>
        <p:spPr>
          <a:xfrm>
            <a:off x="1785960" y="2054520"/>
            <a:ext cx="3526200" cy="827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trike="noStrike" u="none">
                <a:solidFill>
                  <a:srgbClr val="000000"/>
                </a:solidFill>
                <a:uFillTx/>
                <a:latin typeface="Arial"/>
              </a:rPr>
              <a:t>Class Diagram</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Google Shape;141;p 2"/>
          <p:cNvSpPr/>
          <p:nvPr/>
        </p:nvSpPr>
        <p:spPr>
          <a:xfrm>
            <a:off x="5057640" y="304920"/>
            <a:ext cx="9067320" cy="6361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Detailed Design</a:t>
            </a:r>
            <a:endParaRPr b="0" lang="en-US" sz="4400" strike="noStrike" u="none">
              <a:solidFill>
                <a:srgbClr val="000000"/>
              </a:solidFill>
              <a:uFillTx/>
              <a:latin typeface="Arial"/>
            </a:endParaRPr>
          </a:p>
        </p:txBody>
      </p:sp>
      <p:sp>
        <p:nvSpPr>
          <p:cNvPr id="114" name=""/>
          <p:cNvSpPr/>
          <p:nvPr/>
        </p:nvSpPr>
        <p:spPr>
          <a:xfrm>
            <a:off x="1785960" y="2054520"/>
            <a:ext cx="3526200" cy="827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trike="noStrike" u="none">
                <a:solidFill>
                  <a:srgbClr val="000000"/>
                </a:solidFill>
                <a:uFillTx/>
                <a:latin typeface="Arial"/>
              </a:rPr>
              <a:t>Activity Diagram</a:t>
            </a:r>
            <a:endParaRPr b="0" lang="en-US" sz="2600" strike="noStrike" u="none">
              <a:solidFill>
                <a:srgbClr val="000000"/>
              </a:solidFill>
              <a:uFillTx/>
              <a:latin typeface="Arial"/>
            </a:endParaRPr>
          </a:p>
        </p:txBody>
      </p:sp>
      <p:pic>
        <p:nvPicPr>
          <p:cNvPr id="115" name="" descr=""/>
          <p:cNvPicPr/>
          <p:nvPr/>
        </p:nvPicPr>
        <p:blipFill>
          <a:blip r:embed="rId1"/>
          <a:stretch/>
        </p:blipFill>
        <p:spPr>
          <a:xfrm>
            <a:off x="5799240" y="1304640"/>
            <a:ext cx="6716520" cy="955872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Google Shape;147;g3616559daea_0_0"/>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117" name="Google Shape;148;g3616559daea_0_0"/>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118" name="PlaceHolder 1"/>
          <p:cNvSpPr>
            <a:spLocks noGrp="1"/>
          </p:cNvSpPr>
          <p:nvPr>
            <p:ph type="sldNum" idx="26"/>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C1DEF927-B143-4AB0-8F91-32C8FCADED85}"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119" name="Google Shape;151;g3616559daea_0_0"/>
          <p:cNvSpPr/>
          <p:nvPr/>
        </p:nvSpPr>
        <p:spPr>
          <a:xfrm>
            <a:off x="5057640" y="290520"/>
            <a:ext cx="9067680" cy="6364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Detailed Design</a:t>
            </a:r>
            <a:endParaRPr b="0" lang="en-US" sz="4400" strike="noStrike" u="none">
              <a:solidFill>
                <a:srgbClr val="000000"/>
              </a:solidFill>
              <a:uFillTx/>
              <a:latin typeface="Arial"/>
            </a:endParaRPr>
          </a:p>
        </p:txBody>
      </p:sp>
      <p:sp>
        <p:nvSpPr>
          <p:cNvPr id="120" name=""/>
          <p:cNvSpPr/>
          <p:nvPr/>
        </p:nvSpPr>
        <p:spPr>
          <a:xfrm>
            <a:off x="8858520" y="9003960"/>
            <a:ext cx="2385720" cy="540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200" strike="noStrike" u="none">
                <a:solidFill>
                  <a:srgbClr val="000000"/>
                </a:solidFill>
                <a:uFillTx/>
                <a:latin typeface="Times New Roman"/>
              </a:rPr>
              <a:t>Level 0 DFD </a:t>
            </a:r>
            <a:endParaRPr b="0" lang="en-US" sz="3200" strike="noStrike" u="none">
              <a:solidFill>
                <a:srgbClr val="000000"/>
              </a:solidFill>
              <a:uFillTx/>
              <a:latin typeface="Arial"/>
            </a:endParaRPr>
          </a:p>
        </p:txBody>
      </p:sp>
      <p:pic>
        <p:nvPicPr>
          <p:cNvPr id="121" name="" descr=""/>
          <p:cNvPicPr/>
          <p:nvPr/>
        </p:nvPicPr>
        <p:blipFill>
          <a:blip r:embed="rId1"/>
          <a:stretch/>
        </p:blipFill>
        <p:spPr>
          <a:xfrm>
            <a:off x="3853440" y="2782800"/>
            <a:ext cx="11932920" cy="573264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Google Shape;151;g3616559daea_0_ 1"/>
          <p:cNvSpPr/>
          <p:nvPr/>
        </p:nvSpPr>
        <p:spPr>
          <a:xfrm>
            <a:off x="5057640" y="304560"/>
            <a:ext cx="9067680" cy="6364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Detailed Design</a:t>
            </a:r>
            <a:endParaRPr b="0" lang="en-US" sz="4400" strike="noStrike" u="none">
              <a:solidFill>
                <a:srgbClr val="000000"/>
              </a:solidFill>
              <a:uFillTx/>
              <a:latin typeface="Arial"/>
            </a:endParaRPr>
          </a:p>
        </p:txBody>
      </p:sp>
      <p:sp>
        <p:nvSpPr>
          <p:cNvPr id="123" name=""/>
          <p:cNvSpPr/>
          <p:nvPr/>
        </p:nvSpPr>
        <p:spPr>
          <a:xfrm>
            <a:off x="8850960" y="10327320"/>
            <a:ext cx="2400840" cy="540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200" strike="noStrike" u="none">
                <a:solidFill>
                  <a:srgbClr val="000000"/>
                </a:solidFill>
                <a:uFillTx/>
                <a:latin typeface="Times New Roman"/>
              </a:rPr>
              <a:t>Level 1 DFD</a:t>
            </a:r>
            <a:endParaRPr b="0" lang="en-US" sz="3200" strike="noStrike" u="none">
              <a:solidFill>
                <a:srgbClr val="000000"/>
              </a:solidFill>
              <a:uFillTx/>
              <a:latin typeface="Arial"/>
            </a:endParaRPr>
          </a:p>
        </p:txBody>
      </p:sp>
      <p:pic>
        <p:nvPicPr>
          <p:cNvPr id="124" name="" descr=""/>
          <p:cNvPicPr/>
          <p:nvPr/>
        </p:nvPicPr>
        <p:blipFill>
          <a:blip r:embed="rId1"/>
          <a:stretch/>
        </p:blipFill>
        <p:spPr>
          <a:xfrm>
            <a:off x="4811760" y="1324440"/>
            <a:ext cx="10231920" cy="886932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Google Shape;151;g3616559daea_0_ 2"/>
          <p:cNvSpPr/>
          <p:nvPr/>
        </p:nvSpPr>
        <p:spPr>
          <a:xfrm>
            <a:off x="5057640" y="304560"/>
            <a:ext cx="9067680" cy="6364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Detailed Design</a:t>
            </a:r>
            <a:endParaRPr b="0" lang="en-US" sz="4400" strike="noStrike" u="none">
              <a:solidFill>
                <a:srgbClr val="000000"/>
              </a:solidFill>
              <a:uFillTx/>
              <a:latin typeface="Arial"/>
            </a:endParaRPr>
          </a:p>
        </p:txBody>
      </p:sp>
      <p:sp>
        <p:nvSpPr>
          <p:cNvPr id="126" name=""/>
          <p:cNvSpPr/>
          <p:nvPr/>
        </p:nvSpPr>
        <p:spPr>
          <a:xfrm>
            <a:off x="8940600" y="9315360"/>
            <a:ext cx="2400840" cy="540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200" strike="noStrike" u="none">
                <a:solidFill>
                  <a:srgbClr val="000000"/>
                </a:solidFill>
                <a:uFillTx/>
                <a:latin typeface="Times New Roman"/>
              </a:rPr>
              <a:t>Level 2 DFD</a:t>
            </a:r>
            <a:endParaRPr b="0" lang="en-US" sz="3200" strike="noStrike" u="none">
              <a:solidFill>
                <a:srgbClr val="000000"/>
              </a:solidFill>
              <a:uFillTx/>
              <a:latin typeface="Arial"/>
            </a:endParaRPr>
          </a:p>
        </p:txBody>
      </p:sp>
      <p:pic>
        <p:nvPicPr>
          <p:cNvPr id="127" name="" descr=""/>
          <p:cNvPicPr/>
          <p:nvPr/>
        </p:nvPicPr>
        <p:blipFill>
          <a:blip r:embed="rId1"/>
          <a:stretch/>
        </p:blipFill>
        <p:spPr>
          <a:xfrm>
            <a:off x="1382400" y="2362680"/>
            <a:ext cx="8916120" cy="6219000"/>
          </a:xfrm>
          <a:prstGeom prst="rect">
            <a:avLst/>
          </a:prstGeom>
          <a:noFill/>
          <a:ln w="0">
            <a:noFill/>
          </a:ln>
        </p:spPr>
      </p:pic>
      <p:pic>
        <p:nvPicPr>
          <p:cNvPr id="128" name="" descr=""/>
          <p:cNvPicPr/>
          <p:nvPr/>
        </p:nvPicPr>
        <p:blipFill>
          <a:blip r:embed="rId2"/>
          <a:stretch/>
        </p:blipFill>
        <p:spPr>
          <a:xfrm>
            <a:off x="10879560" y="3301920"/>
            <a:ext cx="8532360" cy="396036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Google Shape;167;p15"/>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130" name="Google Shape;168;p15"/>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131" name="PlaceHolder 1"/>
          <p:cNvSpPr>
            <a:spLocks noGrp="1"/>
          </p:cNvSpPr>
          <p:nvPr>
            <p:ph type="sldNum" idx="27"/>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DA6CA90F-1C00-4BEF-86B5-744619A42E80}"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132" name="Google Shape;172;p15"/>
          <p:cNvSpPr/>
          <p:nvPr/>
        </p:nvSpPr>
        <p:spPr>
          <a:xfrm>
            <a:off x="5057640" y="290520"/>
            <a:ext cx="9067320" cy="6361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endParaRPr b="0" lang="en-US" sz="4400" strike="noStrike" u="none">
              <a:solidFill>
                <a:srgbClr val="000000"/>
              </a:solidFill>
              <a:uFillTx/>
              <a:latin typeface="Arial"/>
            </a:endParaRPr>
          </a:p>
          <a:p>
            <a:pPr algn="ctr">
              <a:lnSpc>
                <a:spcPct val="100000"/>
              </a:lnSpc>
              <a:tabLst>
                <a:tab algn="l" pos="0"/>
              </a:tabLst>
            </a:pPr>
            <a:r>
              <a:rPr b="1" lang="en-IN" sz="4400" strike="noStrike" u="none">
                <a:solidFill>
                  <a:srgbClr val="000000"/>
                </a:solidFill>
                <a:uFillTx/>
                <a:latin typeface="Times New Roman"/>
                <a:ea typeface="Times New Roman"/>
              </a:rPr>
              <a:t>References</a:t>
            </a:r>
            <a:endParaRPr b="0" lang="en-US" sz="4400" strike="noStrike" u="none">
              <a:solidFill>
                <a:srgbClr val="000000"/>
              </a:solidFill>
              <a:uFillTx/>
              <a:latin typeface="Arial"/>
            </a:endParaRPr>
          </a:p>
          <a:p>
            <a:pPr algn="ctr">
              <a:lnSpc>
                <a:spcPct val="100000"/>
              </a:lnSpc>
              <a:tabLst>
                <a:tab algn="l" pos="0"/>
              </a:tabLst>
            </a:pPr>
            <a:endParaRPr b="0" lang="en-US" sz="4400" strike="noStrike" u="none">
              <a:solidFill>
                <a:srgbClr val="000000"/>
              </a:solidFill>
              <a:uFillTx/>
              <a:latin typeface="Arial"/>
            </a:endParaRPr>
          </a:p>
        </p:txBody>
      </p:sp>
      <p:sp>
        <p:nvSpPr>
          <p:cNvPr id="133" name=""/>
          <p:cNvSpPr/>
          <p:nvPr/>
        </p:nvSpPr>
        <p:spPr>
          <a:xfrm>
            <a:off x="1146240" y="2187720"/>
            <a:ext cx="17916840" cy="83473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567"/>
              </a:spcBef>
              <a:spcAft>
                <a:spcPts val="567"/>
              </a:spcAft>
            </a:pPr>
            <a:r>
              <a:rPr b="0" lang="en-US" sz="2400" strike="noStrike" u="none">
                <a:solidFill>
                  <a:srgbClr val="000000"/>
                </a:solidFill>
                <a:uFillTx/>
                <a:latin typeface="Times New Roman"/>
                <a:ea typeface="Arial"/>
              </a:rPr>
              <a:t>[1] SharathKumar KR, Mohan K, and Nirisha, “Arecanut Crop Disease Prediction using IoT and Machine Learning”, Journal of Science; Technology , vol. 5, no. 3, pp. 160–165, May 2020.</a:t>
            </a:r>
            <a:endParaRPr b="0" lang="en-US" sz="2400" strike="noStrike" u="none">
              <a:solidFill>
                <a:srgbClr val="000000"/>
              </a:solidFill>
              <a:uFillTx/>
              <a:latin typeface="Arial"/>
            </a:endParaRPr>
          </a:p>
          <a:p>
            <a:pPr algn="just">
              <a:lnSpc>
                <a:spcPct val="100000"/>
              </a:lnSpc>
              <a:spcBef>
                <a:spcPts val="567"/>
              </a:spcBef>
              <a:spcAft>
                <a:spcPts val="567"/>
              </a:spcAft>
            </a:pPr>
            <a:r>
              <a:rPr b="0" lang="en-US" sz="2400" strike="noStrike" u="none">
                <a:solidFill>
                  <a:srgbClr val="000000"/>
                </a:solidFill>
                <a:uFillTx/>
                <a:latin typeface="Times New Roman"/>
                <a:ea typeface="Arial"/>
              </a:rPr>
              <a:t>[2] Jyothi R, Rachana S, Ranjitha R, Krishna Prasad R, “Smart Irrigation System Based on Iot”, IJAST, vol. 29, no. 3, pp. 5730 - 5737, Mar. 2020.</a:t>
            </a:r>
            <a:endParaRPr b="0" lang="en-US" sz="2400" strike="noStrike" u="none">
              <a:solidFill>
                <a:srgbClr val="000000"/>
              </a:solidFill>
              <a:uFillTx/>
              <a:latin typeface="Arial"/>
            </a:endParaRPr>
          </a:p>
          <a:p>
            <a:pPr algn="just">
              <a:lnSpc>
                <a:spcPct val="100000"/>
              </a:lnSpc>
              <a:spcBef>
                <a:spcPts val="567"/>
              </a:spcBef>
              <a:spcAft>
                <a:spcPts val="567"/>
              </a:spcAft>
            </a:pPr>
            <a:r>
              <a:rPr b="0" lang="en-US" sz="2400" strike="noStrike" u="none">
                <a:solidFill>
                  <a:srgbClr val="000000"/>
                </a:solidFill>
                <a:uFillTx/>
                <a:latin typeface="Times New Roman"/>
                <a:ea typeface="Arial"/>
              </a:rPr>
              <a:t>[3] A. J. Rao, C. Bekal, Y. R. Manoj, R. Rakshitha, N. Poornima, “Automatic Detection of Crop Diseases and Smart Irrigation Using IoT and Image Processing,” in Advances in Communication and Computational Technology, Springer, pp. 343–353, 2021.</a:t>
            </a:r>
            <a:endParaRPr b="0" lang="en-US" sz="2400" strike="noStrike" u="none">
              <a:solidFill>
                <a:srgbClr val="000000"/>
              </a:solidFill>
              <a:uFillTx/>
              <a:latin typeface="Arial"/>
            </a:endParaRPr>
          </a:p>
          <a:p>
            <a:pPr algn="just">
              <a:lnSpc>
                <a:spcPct val="100000"/>
              </a:lnSpc>
              <a:spcBef>
                <a:spcPts val="567"/>
              </a:spcBef>
              <a:spcAft>
                <a:spcPts val="567"/>
              </a:spcAft>
            </a:pPr>
            <a:r>
              <a:rPr b="0" lang="en-US" sz="2400" strike="noStrike" u="none">
                <a:solidFill>
                  <a:srgbClr val="000000"/>
                </a:solidFill>
                <a:uFillTx/>
                <a:latin typeface="Times New Roman"/>
                <a:ea typeface="Arial"/>
              </a:rPr>
              <a:t>[4] S. Ramya, A. M. Swetha, M. Doraipandian, “IoT Framework for Smart Irrigation Using Machine Learning Technique,” Journal of Computer Science, vol. 16, no. 3, pp. 355–363, Mar. 2020.</a:t>
            </a:r>
            <a:endParaRPr b="0" lang="en-US" sz="2400" strike="noStrike" u="none">
              <a:solidFill>
                <a:srgbClr val="000000"/>
              </a:solidFill>
              <a:uFillTx/>
              <a:latin typeface="Arial"/>
            </a:endParaRPr>
          </a:p>
          <a:p>
            <a:pPr algn="just">
              <a:lnSpc>
                <a:spcPct val="100000"/>
              </a:lnSpc>
              <a:spcBef>
                <a:spcPts val="567"/>
              </a:spcBef>
              <a:spcAft>
                <a:spcPts val="567"/>
              </a:spcAft>
            </a:pPr>
            <a:r>
              <a:rPr b="0" lang="en-US" sz="2400" strike="noStrike" u="none">
                <a:solidFill>
                  <a:srgbClr val="000000"/>
                </a:solidFill>
                <a:uFillTx/>
                <a:latin typeface="Times New Roman"/>
                <a:ea typeface="Arial"/>
              </a:rPr>
              <a:t>[5] Raja Muthuramalingam, Reshnuvi Rathnam Velu, Harshini Baskar, Merun Hrithik Vellan Saminathan, “An IoT-Based Smart Irrigation System,” Engineering Proceedings, vol. 66, no. 1, pp. 13, July 2024.</a:t>
            </a:r>
            <a:endParaRPr b="0" lang="en-US" sz="2400" strike="noStrike" u="none">
              <a:solidFill>
                <a:srgbClr val="000000"/>
              </a:solidFill>
              <a:uFillTx/>
              <a:latin typeface="Arial"/>
            </a:endParaRPr>
          </a:p>
          <a:p>
            <a:pPr algn="just">
              <a:lnSpc>
                <a:spcPct val="100000"/>
              </a:lnSpc>
              <a:spcBef>
                <a:spcPts val="567"/>
              </a:spcBef>
              <a:spcAft>
                <a:spcPts val="567"/>
              </a:spcAft>
            </a:pPr>
            <a:r>
              <a:rPr b="0" lang="en-US" sz="2400" strike="noStrike" u="none">
                <a:solidFill>
                  <a:srgbClr val="000000"/>
                </a:solidFill>
                <a:uFillTx/>
                <a:latin typeface="Times New Roman"/>
                <a:ea typeface="Arial"/>
              </a:rPr>
              <a:t>[6] I. Ravi, G. Prabhu, P. S. Shelake, R. Selvarajan, and V. B. Patel, “IoT enabled soil moisture sensor based irrigation in banana”, Ind. Horticulture, vol. 69, no. 6, pp. 17–21, Jan. 2025</a:t>
            </a:r>
            <a:endParaRPr b="0" lang="en-US" sz="2400" strike="noStrike" u="none">
              <a:solidFill>
                <a:srgbClr val="000000"/>
              </a:solidFill>
              <a:uFillTx/>
              <a:latin typeface="Arial"/>
            </a:endParaRPr>
          </a:p>
          <a:p>
            <a:pPr algn="just">
              <a:lnSpc>
                <a:spcPct val="100000"/>
              </a:lnSpc>
              <a:spcBef>
                <a:spcPts val="567"/>
              </a:spcBef>
              <a:spcAft>
                <a:spcPts val="567"/>
              </a:spcAft>
            </a:pPr>
            <a:r>
              <a:rPr b="0" lang="en-US" sz="2400" strike="noStrike" u="none">
                <a:solidFill>
                  <a:srgbClr val="000000"/>
                </a:solidFill>
                <a:uFillTx/>
                <a:latin typeface="Times New Roman"/>
                <a:ea typeface="Arial"/>
              </a:rPr>
              <a:t>[7] Hema Losini Jayashanker, Nurmiza Othman, “IoT Based Irrigation and Fertigation System for Smart Smallholder Farming Application,” Emerging Advances in Integrated Technology, vol. 5, no. 1, pp. 16–25, July 2024.</a:t>
            </a:r>
            <a:endParaRPr b="0" lang="en-US" sz="2400" strike="noStrike" u="none">
              <a:solidFill>
                <a:srgbClr val="000000"/>
              </a:solidFill>
              <a:uFillTx/>
              <a:latin typeface="Arial"/>
            </a:endParaRPr>
          </a:p>
          <a:p>
            <a:pPr algn="just">
              <a:lnSpc>
                <a:spcPct val="100000"/>
              </a:lnSpc>
              <a:spcBef>
                <a:spcPts val="567"/>
              </a:spcBef>
              <a:spcAft>
                <a:spcPts val="567"/>
              </a:spcAft>
            </a:pPr>
            <a:r>
              <a:rPr b="0" lang="en-US" sz="2400" strike="noStrike" u="none">
                <a:solidFill>
                  <a:srgbClr val="000000"/>
                </a:solidFill>
                <a:uFillTx/>
                <a:latin typeface="Times New Roman"/>
                <a:ea typeface="Arial"/>
              </a:rPr>
              <a:t>[8] Eddala Chandu, M. K. Shukla, “IoT-Based Smart Irrigation System for Mango Orchard,” in Artificial Intelligence and Machine Learning in Satellite Data Processing and Services, Springer, pp. 61–69, Jan. 2023.</a:t>
            </a:r>
            <a:endParaRPr b="0" lang="en-US" sz="2400" strike="noStrike" u="none">
              <a:solidFill>
                <a:srgbClr val="000000"/>
              </a:solidFill>
              <a:uFillTx/>
              <a:latin typeface="Arial"/>
            </a:endParaRPr>
          </a:p>
          <a:p>
            <a:pPr algn="just">
              <a:lnSpc>
                <a:spcPct val="100000"/>
              </a:lnSpc>
              <a:spcBef>
                <a:spcPts val="567"/>
              </a:spcBef>
              <a:spcAft>
                <a:spcPts val="567"/>
              </a:spcAft>
            </a:pPr>
            <a:r>
              <a:rPr b="0" lang="en-US" sz="2400" strike="noStrike" u="none">
                <a:solidFill>
                  <a:srgbClr val="000000"/>
                </a:solidFill>
                <a:uFillTx/>
                <a:latin typeface="Times New Roman"/>
                <a:ea typeface="Arial"/>
              </a:rPr>
              <a:t>[9] D. Thakur, Y. Kumar, S. Vijendra, “Smart Irrigation and Intrusions Detection in Agricultural Fields Using IoT,” Procedia Computer Science, vol. 167, pp. 154–162, 2020.</a:t>
            </a:r>
            <a:endParaRPr b="0" lang="en-US" sz="2400" strike="noStrike" u="none">
              <a:solidFill>
                <a:srgbClr val="000000"/>
              </a:solidFill>
              <a:uFillTx/>
              <a:latin typeface="Arial"/>
            </a:endParaRPr>
          </a:p>
          <a:p>
            <a:pPr algn="just">
              <a:lnSpc>
                <a:spcPct val="100000"/>
              </a:lnSpc>
              <a:spcBef>
                <a:spcPts val="567"/>
              </a:spcBef>
              <a:spcAft>
                <a:spcPts val="567"/>
              </a:spcAft>
            </a:pPr>
            <a:r>
              <a:rPr b="0" lang="en-US" sz="2400" strike="noStrike" u="none">
                <a:solidFill>
                  <a:srgbClr val="000000"/>
                </a:solidFill>
                <a:uFillTx/>
                <a:latin typeface="Times New Roman"/>
                <a:ea typeface="Arial"/>
              </a:rPr>
              <a:t>[10] Manish Vasant Gurao and U. B. Vaidya, “IOT based Smart Irrigation System,” International Journal of Engineering Research &amp; Technology (IJERT), vol. 11, no. 11, Nov. 2022.</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Google Shape;44;p2"/>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53" name="Google Shape;45;p2"/>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54" name="PlaceHolder 1"/>
          <p:cNvSpPr>
            <a:spLocks noGrp="1"/>
          </p:cNvSpPr>
          <p:nvPr>
            <p:ph type="sldNum" idx="16"/>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66A2A6AA-EADC-4208-81AE-E0D4B0F85C9A}"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55" name="Google Shape;47;p2"/>
          <p:cNvSpPr/>
          <p:nvPr/>
        </p:nvSpPr>
        <p:spPr>
          <a:xfrm>
            <a:off x="1008000" y="2411280"/>
            <a:ext cx="18524160" cy="700416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pPr>
            <a:endParaRPr b="0" lang="en-US" sz="4000" strike="noStrike" u="none">
              <a:solidFill>
                <a:srgbClr val="000000"/>
              </a:solidFill>
              <a:uFillTx/>
              <a:latin typeface="Arial"/>
            </a:endParaRPr>
          </a:p>
          <a:p>
            <a:pPr marL="216000" indent="-216000" algn="just">
              <a:lnSpc>
                <a:spcPct val="115000"/>
              </a:lnSpc>
              <a:buClr>
                <a:srgbClr val="000000"/>
              </a:buClr>
              <a:buFont typeface="Symbol" charset="2"/>
              <a:buChar char=""/>
            </a:pPr>
            <a:r>
              <a:rPr b="0" lang="en-IN" sz="4000" strike="noStrike" u="none">
                <a:solidFill>
                  <a:srgbClr val="000000"/>
                </a:solidFill>
                <a:uFillTx/>
                <a:latin typeface="Times New Roman"/>
                <a:ea typeface="Times New Roman"/>
              </a:rPr>
              <a:t>Tools and Technologies Used</a:t>
            </a:r>
            <a:endParaRPr b="0" lang="en-US" sz="4000" strike="noStrike" u="none">
              <a:solidFill>
                <a:srgbClr val="000000"/>
              </a:solidFill>
              <a:uFillTx/>
              <a:latin typeface="Arial"/>
            </a:endParaRPr>
          </a:p>
          <a:p>
            <a:pPr marL="216000" indent="-216000" algn="just">
              <a:lnSpc>
                <a:spcPct val="115000"/>
              </a:lnSpc>
              <a:buClr>
                <a:srgbClr val="000000"/>
              </a:buClr>
              <a:buFont typeface="Symbol" charset="2"/>
              <a:buChar char=""/>
            </a:pPr>
            <a:r>
              <a:rPr b="0" lang="en-IN" sz="4000" strike="noStrike" u="none">
                <a:solidFill>
                  <a:srgbClr val="000000"/>
                </a:solidFill>
                <a:uFillTx/>
                <a:latin typeface="Times New Roman"/>
                <a:ea typeface="Times New Roman"/>
              </a:rPr>
              <a:t>Hardware and Software Requirements</a:t>
            </a:r>
            <a:endParaRPr b="0" lang="en-US" sz="4000" strike="noStrike" u="none">
              <a:solidFill>
                <a:srgbClr val="000000"/>
              </a:solidFill>
              <a:uFillTx/>
              <a:latin typeface="Arial"/>
            </a:endParaRPr>
          </a:p>
          <a:p>
            <a:pPr marL="216000" indent="-216000" algn="just">
              <a:lnSpc>
                <a:spcPct val="115000"/>
              </a:lnSpc>
              <a:buClr>
                <a:srgbClr val="000000"/>
              </a:buClr>
              <a:buFont typeface="Symbol" charset="2"/>
              <a:buChar char=""/>
            </a:pPr>
            <a:r>
              <a:rPr b="0" lang="en-IN" sz="4000" strike="noStrike" u="none">
                <a:solidFill>
                  <a:srgbClr val="000000"/>
                </a:solidFill>
                <a:uFillTx/>
                <a:latin typeface="Times New Roman"/>
                <a:ea typeface="Times New Roman"/>
              </a:rPr>
              <a:t>Functional Requirements- Module specification</a:t>
            </a:r>
            <a:endParaRPr b="0" lang="en-US" sz="4000" strike="noStrike" u="none">
              <a:solidFill>
                <a:srgbClr val="000000"/>
              </a:solidFill>
              <a:uFillTx/>
              <a:latin typeface="Arial"/>
            </a:endParaRPr>
          </a:p>
          <a:p>
            <a:pPr marL="216000" indent="-216000" algn="just">
              <a:lnSpc>
                <a:spcPct val="115000"/>
              </a:lnSpc>
              <a:buClr>
                <a:srgbClr val="000000"/>
              </a:buClr>
              <a:buFont typeface="Symbol" charset="2"/>
              <a:buChar char=""/>
            </a:pPr>
            <a:r>
              <a:rPr b="0" lang="en-IN" sz="4000" strike="noStrike" u="none">
                <a:solidFill>
                  <a:srgbClr val="000000"/>
                </a:solidFill>
                <a:uFillTx/>
                <a:latin typeface="Times New Roman"/>
                <a:ea typeface="Times New Roman"/>
              </a:rPr>
              <a:t>Non-functional Requirements</a:t>
            </a:r>
            <a:endParaRPr b="0" lang="en-US" sz="4000" strike="noStrike" u="none">
              <a:solidFill>
                <a:srgbClr val="000000"/>
              </a:solidFill>
              <a:uFillTx/>
              <a:latin typeface="Arial"/>
            </a:endParaRPr>
          </a:p>
          <a:p>
            <a:pPr marL="216000" indent="-216000" algn="just">
              <a:lnSpc>
                <a:spcPct val="115000"/>
              </a:lnSpc>
              <a:buClr>
                <a:srgbClr val="000000"/>
              </a:buClr>
              <a:buFont typeface="Symbol" charset="2"/>
              <a:buChar char=""/>
            </a:pPr>
            <a:r>
              <a:rPr b="0" lang="en-IN" sz="4000" strike="noStrike" u="none">
                <a:solidFill>
                  <a:srgbClr val="000000"/>
                </a:solidFill>
                <a:uFillTx/>
                <a:latin typeface="Times New Roman"/>
                <a:ea typeface="Times New Roman"/>
              </a:rPr>
              <a:t>Design Constraints</a:t>
            </a:r>
            <a:endParaRPr b="0" lang="en-US" sz="4000" strike="noStrike" u="none">
              <a:solidFill>
                <a:srgbClr val="000000"/>
              </a:solidFill>
              <a:uFillTx/>
              <a:latin typeface="Arial"/>
            </a:endParaRPr>
          </a:p>
          <a:p>
            <a:pPr marL="216000" indent="-216000" algn="just">
              <a:lnSpc>
                <a:spcPct val="115000"/>
              </a:lnSpc>
              <a:buClr>
                <a:srgbClr val="000000"/>
              </a:buClr>
              <a:buFont typeface="Symbol" charset="2"/>
              <a:buChar char=""/>
            </a:pPr>
            <a:r>
              <a:rPr b="0" lang="en-IN" sz="4000" strike="noStrike" u="none">
                <a:solidFill>
                  <a:srgbClr val="000000"/>
                </a:solidFill>
                <a:uFillTx/>
                <a:latin typeface="Times New Roman"/>
                <a:ea typeface="Times New Roman"/>
              </a:rPr>
              <a:t>System design- Architecture design</a:t>
            </a:r>
            <a:endParaRPr b="0" lang="en-US" sz="4000" strike="noStrike" u="none">
              <a:solidFill>
                <a:srgbClr val="000000"/>
              </a:solidFill>
              <a:uFillTx/>
              <a:latin typeface="Arial"/>
            </a:endParaRPr>
          </a:p>
          <a:p>
            <a:pPr marL="216000" indent="-216000" algn="just">
              <a:lnSpc>
                <a:spcPct val="115000"/>
              </a:lnSpc>
              <a:buClr>
                <a:srgbClr val="000000"/>
              </a:buClr>
              <a:buFont typeface="Symbol" charset="2"/>
              <a:buChar char=""/>
            </a:pPr>
            <a:r>
              <a:rPr b="0" lang="en-IN" sz="4000" strike="noStrike" u="none">
                <a:solidFill>
                  <a:srgbClr val="000000"/>
                </a:solidFill>
                <a:uFillTx/>
                <a:latin typeface="Times New Roman"/>
                <a:ea typeface="Times New Roman"/>
              </a:rPr>
              <a:t>Detailed Design- Class Diagram, Use Case diagram, sequence diagram, activity diagram and DFD (level-0 to level-2) </a:t>
            </a:r>
            <a:endParaRPr b="0" lang="en-US" sz="4000" strike="noStrike" u="none">
              <a:solidFill>
                <a:srgbClr val="000000"/>
              </a:solidFill>
              <a:uFillTx/>
              <a:latin typeface="Arial"/>
            </a:endParaRPr>
          </a:p>
          <a:p>
            <a:pPr marL="216000" indent="-216000" algn="just">
              <a:lnSpc>
                <a:spcPct val="115000"/>
              </a:lnSpc>
              <a:buClr>
                <a:srgbClr val="000000"/>
              </a:buClr>
              <a:buFont typeface="Symbol" charset="2"/>
              <a:buChar char=""/>
            </a:pPr>
            <a:r>
              <a:rPr b="0" lang="en-IN" sz="4000" strike="noStrike" u="none">
                <a:solidFill>
                  <a:srgbClr val="000000"/>
                </a:solidFill>
                <a:uFillTx/>
                <a:latin typeface="Times New Roman"/>
                <a:ea typeface="Times New Roman"/>
              </a:rPr>
              <a:t>References</a:t>
            </a:r>
            <a:endParaRPr b="0" lang="en-US" sz="4000" strike="noStrike" u="none">
              <a:solidFill>
                <a:srgbClr val="000000"/>
              </a:solidFill>
              <a:uFillTx/>
              <a:latin typeface="Arial"/>
            </a:endParaRPr>
          </a:p>
        </p:txBody>
      </p:sp>
      <p:sp>
        <p:nvSpPr>
          <p:cNvPr id="56" name="Google Shape;48;p2"/>
          <p:cNvSpPr/>
          <p:nvPr/>
        </p:nvSpPr>
        <p:spPr>
          <a:xfrm>
            <a:off x="5040000" y="971640"/>
            <a:ext cx="9067680" cy="6364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4400" strike="noStrike" u="none">
                <a:solidFill>
                  <a:srgbClr val="000000"/>
                </a:solidFill>
                <a:uFillTx/>
                <a:latin typeface="Times New Roman"/>
                <a:ea typeface="Times New Roman"/>
              </a:rPr>
              <a:t>Agenda</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Google Shape;64;p5"/>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58" name="Google Shape;65;p5"/>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59" name="PlaceHolder 1"/>
          <p:cNvSpPr>
            <a:spLocks noGrp="1"/>
          </p:cNvSpPr>
          <p:nvPr>
            <p:ph type="sldNum" idx="17"/>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9605617D-D663-4F7D-A862-AF5BE39011AC}"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60" name="Google Shape;68;p5"/>
          <p:cNvSpPr/>
          <p:nvPr/>
        </p:nvSpPr>
        <p:spPr>
          <a:xfrm>
            <a:off x="5057640" y="290520"/>
            <a:ext cx="9067320" cy="6361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Project based Learning</a:t>
            </a:r>
            <a:endParaRPr b="0" lang="en-US" sz="4400" strike="noStrike" u="none">
              <a:solidFill>
                <a:srgbClr val="000000"/>
              </a:solidFill>
              <a:uFillTx/>
              <a:latin typeface="Arial"/>
            </a:endParaRPr>
          </a:p>
        </p:txBody>
      </p:sp>
      <p:graphicFrame>
        <p:nvGraphicFramePr>
          <p:cNvPr id="61" name="Google Shape;69;p5"/>
          <p:cNvGraphicFramePr/>
          <p:nvPr/>
        </p:nvGraphicFramePr>
        <p:xfrm>
          <a:off x="1822320" y="3885840"/>
          <a:ext cx="16458480" cy="2919960"/>
        </p:xfrm>
        <a:graphic>
          <a:graphicData uri="http://schemas.openxmlformats.org/drawingml/2006/table">
            <a:tbl>
              <a:tblPr/>
              <a:tblGrid>
                <a:gridCol w="1371600"/>
                <a:gridCol w="7619760"/>
                <a:gridCol w="7467480"/>
              </a:tblGrid>
              <a:tr h="817200">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Sl No</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  </a:t>
                      </a:r>
                      <a:r>
                        <a:rPr b="1" lang="en-IN" sz="2400" strike="noStrike" u="none">
                          <a:solidFill>
                            <a:schemeClr val="lt1"/>
                          </a:solidFill>
                          <a:uFillTx/>
                          <a:latin typeface="Times New Roman"/>
                          <a:ea typeface="Times New Roman"/>
                        </a:rPr>
                        <a:t>Particulars  / Details</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 </a:t>
                      </a:r>
                      <a:r>
                        <a:rPr b="1" lang="en-IN" sz="2400" strike="noStrike" u="none">
                          <a:solidFill>
                            <a:schemeClr val="lt1"/>
                          </a:solidFill>
                          <a:uFillTx/>
                          <a:latin typeface="Times New Roman"/>
                          <a:ea typeface="Times New Roman"/>
                        </a:rPr>
                        <a:t>Details of Implementation </a:t>
                      </a:r>
                      <a:endParaRPr b="0" lang="en-US" sz="2400" strike="noStrike" u="none">
                        <a:solidFill>
                          <a:srgbClr val="ffffff"/>
                        </a:solidFill>
                        <a:uFillTx/>
                        <a:latin typeface="Arial"/>
                      </a:endParaRPr>
                    </a:p>
                    <a:p>
                      <a:pPr algn="ctr">
                        <a:lnSpc>
                          <a:spcPct val="100000"/>
                        </a:lnSpc>
                        <a:tabLst>
                          <a:tab algn="l" pos="0"/>
                        </a:tabLst>
                      </a:pP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00920">
                <a:tc>
                  <a:txBody>
                    <a:bodyPr anchor="t">
                      <a:noAutofit/>
                    </a:bodyPr>
                    <a:p>
                      <a:pPr>
                        <a:lnSpc>
                          <a:spcPct val="100000"/>
                        </a:lnSpc>
                        <a:tabLst>
                          <a:tab algn="l" pos="0"/>
                        </a:tabLst>
                      </a:pPr>
                      <a:r>
                        <a:rPr b="0" lang="en-IN" sz="2400" strike="noStrike" u="none">
                          <a:solidFill>
                            <a:schemeClr val="dk1"/>
                          </a:solidFill>
                          <a:uFillTx/>
                          <a:latin typeface="Times New Roman"/>
                          <a:ea typeface="Times New Roman"/>
                        </a:rPr>
                        <a:t>1</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tabLst>
                          <a:tab algn="l" pos="0"/>
                        </a:tabLst>
                      </a:pPr>
                      <a:r>
                        <a:rPr b="0" lang="en-IN" sz="2400" strike="noStrike" u="none">
                          <a:solidFill>
                            <a:schemeClr val="dk1"/>
                          </a:solidFill>
                          <a:uFillTx/>
                          <a:latin typeface="Times New Roman"/>
                          <a:ea typeface="Times New Roman"/>
                        </a:rPr>
                        <a:t> </a:t>
                      </a:r>
                      <a:r>
                        <a:rPr b="0" lang="en-IN" sz="2400" strike="noStrike" u="none">
                          <a:solidFill>
                            <a:schemeClr val="dk1"/>
                          </a:solidFill>
                          <a:uFillTx/>
                          <a:latin typeface="Times New Roman"/>
                          <a:ea typeface="Times New Roman"/>
                        </a:rPr>
                        <a:t>Course on “ReactJS” </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tabLst>
                          <a:tab algn="l" pos="0"/>
                        </a:tabLst>
                      </a:pPr>
                      <a:r>
                        <a:rPr b="0" lang="en-IN" sz="2400" strike="noStrike" u="none">
                          <a:solidFill>
                            <a:schemeClr val="dk1"/>
                          </a:solidFill>
                          <a:uFillTx/>
                          <a:latin typeface="Times New Roman"/>
                          <a:ea typeface="Times New Roman"/>
                        </a:rPr>
                        <a:t>It helps us to design the frontend of the web interface</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700920">
                <a:tc>
                  <a:txBody>
                    <a:bodyPr anchor="t">
                      <a:noAutofit/>
                    </a:bodyPr>
                    <a:p>
                      <a:pPr>
                        <a:lnSpc>
                          <a:spcPct val="100000"/>
                        </a:lnSpc>
                      </a:pPr>
                      <a:r>
                        <a:rPr b="0" lang="en-US" sz="2400" strike="noStrike" u="none">
                          <a:solidFill>
                            <a:srgbClr val="000000"/>
                          </a:solidFill>
                          <a:uFillTx/>
                          <a:latin typeface="Times New Roman"/>
                        </a:rPr>
                        <a:t>2</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Course on “NodeJS”</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It helps to build the backend of the web application</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700920">
                <a:tc>
                  <a:txBody>
                    <a:bodyPr anchor="t">
                      <a:noAutofit/>
                    </a:bodyPr>
                    <a:p>
                      <a:pPr>
                        <a:lnSpc>
                          <a:spcPct val="100000"/>
                        </a:lnSpc>
                      </a:pPr>
                      <a:r>
                        <a:rPr b="0" lang="en-US" sz="2400" strike="noStrike" u="none">
                          <a:solidFill>
                            <a:srgbClr val="000000"/>
                          </a:solidFill>
                          <a:uFillTx/>
                          <a:latin typeface="Times New Roman"/>
                        </a:rPr>
                        <a:t>3</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Course on ”PostgreSQL”</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It helps to create a Schema and Database</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Google Shape;85;p7"/>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63" name="Google Shape;86;p7"/>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64" name="PlaceHolder 1"/>
          <p:cNvSpPr>
            <a:spLocks noGrp="1"/>
          </p:cNvSpPr>
          <p:nvPr>
            <p:ph type="sldNum" idx="18"/>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E5430782-193E-469B-A976-0CCD11DBC085}"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65" name="Google Shape;89;p7"/>
          <p:cNvSpPr/>
          <p:nvPr/>
        </p:nvSpPr>
        <p:spPr>
          <a:xfrm>
            <a:off x="5057640" y="290520"/>
            <a:ext cx="9067320" cy="6361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Design Methodology</a:t>
            </a:r>
            <a:endParaRPr b="0" lang="en-US" sz="4400" strike="noStrike" u="none">
              <a:solidFill>
                <a:srgbClr val="000000"/>
              </a:solidFill>
              <a:uFillTx/>
              <a:latin typeface="Arial"/>
            </a:endParaRPr>
          </a:p>
        </p:txBody>
      </p:sp>
      <p:graphicFrame>
        <p:nvGraphicFramePr>
          <p:cNvPr id="66" name="Google Shape;69;p 1"/>
          <p:cNvGraphicFramePr/>
          <p:nvPr/>
        </p:nvGraphicFramePr>
        <p:xfrm>
          <a:off x="1679400" y="2466000"/>
          <a:ext cx="16458480" cy="3918960"/>
        </p:xfrm>
        <a:graphic>
          <a:graphicData uri="http://schemas.openxmlformats.org/drawingml/2006/table">
            <a:tbl>
              <a:tblPr/>
              <a:tblGrid>
                <a:gridCol w="1371600"/>
                <a:gridCol w="5378400"/>
                <a:gridCol w="9708840"/>
              </a:tblGrid>
              <a:tr h="640080">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Sl No </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Components</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Purpose</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546480">
                <a:tc>
                  <a:txBody>
                    <a:bodyPr anchor="t">
                      <a:noAutofit/>
                    </a:bodyPr>
                    <a:p>
                      <a:pPr>
                        <a:lnSpc>
                          <a:spcPct val="100000"/>
                        </a:lnSpc>
                        <a:tabLst>
                          <a:tab algn="l" pos="0"/>
                        </a:tabLst>
                      </a:pPr>
                      <a:r>
                        <a:rPr b="0" lang="en-IN" sz="2400" strike="noStrike" u="none">
                          <a:solidFill>
                            <a:schemeClr val="dk1"/>
                          </a:solidFill>
                          <a:uFillTx/>
                          <a:latin typeface="Times New Roman"/>
                          <a:ea typeface="Times New Roman"/>
                        </a:rPr>
                        <a:t>1</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IN" sz="2400" strike="noStrike" u="none">
                          <a:solidFill>
                            <a:schemeClr val="dk1"/>
                          </a:solidFill>
                          <a:uFillTx/>
                          <a:latin typeface="Times New Roman"/>
                          <a:ea typeface="Times New Roman"/>
                        </a:rPr>
                        <a:t>ESP32</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IN" sz="2400" strike="noStrike" u="none">
                          <a:solidFill>
                            <a:schemeClr val="dk1"/>
                          </a:solidFill>
                          <a:uFillTx/>
                          <a:latin typeface="Times New Roman"/>
                          <a:ea typeface="Times New Roman"/>
                        </a:rPr>
                        <a:t>Collects data from sensors; sends via MQTT</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546480">
                <a:tc>
                  <a:txBody>
                    <a:bodyPr anchor="t">
                      <a:noAutofit/>
                    </a:bodyPr>
                    <a:p>
                      <a:pPr>
                        <a:lnSpc>
                          <a:spcPct val="100000"/>
                        </a:lnSpc>
                      </a:pPr>
                      <a:r>
                        <a:rPr b="0" lang="en-US" sz="2400" strike="noStrike" u="none">
                          <a:solidFill>
                            <a:srgbClr val="000000"/>
                          </a:solidFill>
                          <a:uFillTx/>
                          <a:latin typeface="Times New Roman"/>
                        </a:rPr>
                        <a:t>2</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Soil Moisture Sensor (Capacitive V2.0)</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Monitors real-time moisture near root zone</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546480">
                <a:tc>
                  <a:txBody>
                    <a:bodyPr anchor="t">
                      <a:noAutofit/>
                    </a:bodyPr>
                    <a:p>
                      <a:pPr>
                        <a:lnSpc>
                          <a:spcPct val="100000"/>
                        </a:lnSpc>
                      </a:pPr>
                      <a:r>
                        <a:rPr b="0" lang="en-US" sz="2400" strike="noStrike" u="none">
                          <a:solidFill>
                            <a:srgbClr val="000000"/>
                          </a:solidFill>
                          <a:uFillTx/>
                          <a:latin typeface="Times New Roman"/>
                        </a:rPr>
                        <a:t>3</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Water Flow Sensor (e.g., YF-S201)</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Measures volume of water supplied</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546480">
                <a:tc>
                  <a:txBody>
                    <a:bodyPr anchor="t">
                      <a:noAutofit/>
                    </a:bodyPr>
                    <a:p>
                      <a:pPr>
                        <a:lnSpc>
                          <a:spcPct val="100000"/>
                        </a:lnSpc>
                      </a:pPr>
                      <a:r>
                        <a:rPr b="0" lang="en-US" sz="2400" strike="noStrike" u="none">
                          <a:solidFill>
                            <a:srgbClr val="000000"/>
                          </a:solidFill>
                          <a:uFillTx/>
                          <a:latin typeface="Times New Roman"/>
                        </a:rPr>
                        <a:t>4</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Motorized Valve</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Controls irrigation based on command</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546480">
                <a:tc>
                  <a:txBody>
                    <a:bodyPr anchor="t">
                      <a:noAutofit/>
                    </a:bodyPr>
                    <a:p>
                      <a:pPr>
                        <a:lnSpc>
                          <a:spcPct val="100000"/>
                        </a:lnSpc>
                      </a:pPr>
                      <a:r>
                        <a:rPr b="0" lang="en-US" sz="2400" strike="noStrike" u="none">
                          <a:solidFill>
                            <a:srgbClr val="000000"/>
                          </a:solidFill>
                          <a:uFillTx/>
                          <a:latin typeface="Times New Roman"/>
                        </a:rPr>
                        <a:t>5</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Wi-Fi Relay Module</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Activates valve based on control logic</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546480">
                <a:tc>
                  <a:txBody>
                    <a:bodyPr anchor="t">
                      <a:noAutofit/>
                    </a:bodyPr>
                    <a:p>
                      <a:pPr>
                        <a:lnSpc>
                          <a:spcPct val="100000"/>
                        </a:lnSpc>
                      </a:pPr>
                      <a:r>
                        <a:rPr b="0" lang="en-US" sz="2400" strike="noStrike" u="none">
                          <a:solidFill>
                            <a:srgbClr val="000000"/>
                          </a:solidFill>
                          <a:uFillTx/>
                          <a:latin typeface="Times New Roman"/>
                        </a:rPr>
                        <a:t>6</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Raspberry Pi (Gateway)</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Receives MQTT data; handles control logic</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bl>
          </a:graphicData>
        </a:graphic>
      </p:graphicFrame>
      <p:graphicFrame>
        <p:nvGraphicFramePr>
          <p:cNvPr id="67" name="Google Shape;69;p 2"/>
          <p:cNvGraphicFramePr/>
          <p:nvPr/>
        </p:nvGraphicFramePr>
        <p:xfrm>
          <a:off x="1698120" y="7436520"/>
          <a:ext cx="16458480" cy="3372480"/>
        </p:xfrm>
        <a:graphic>
          <a:graphicData uri="http://schemas.openxmlformats.org/drawingml/2006/table">
            <a:tbl>
              <a:tblPr/>
              <a:tblGrid>
                <a:gridCol w="1365120"/>
                <a:gridCol w="5384880"/>
                <a:gridCol w="9708840"/>
              </a:tblGrid>
              <a:tr h="640080">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Sl No </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Components</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Purpose</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546480">
                <a:tc>
                  <a:txBody>
                    <a:bodyPr anchor="t">
                      <a:noAutofit/>
                    </a:bodyPr>
                    <a:p>
                      <a:pPr>
                        <a:lnSpc>
                          <a:spcPct val="100000"/>
                        </a:lnSpc>
                        <a:tabLst>
                          <a:tab algn="l" pos="0"/>
                        </a:tabLst>
                      </a:pPr>
                      <a:r>
                        <a:rPr b="0" lang="en-IN" sz="2400" strike="noStrike" u="none">
                          <a:solidFill>
                            <a:schemeClr val="dk1"/>
                          </a:solidFill>
                          <a:uFillTx/>
                          <a:latin typeface="Times New Roman"/>
                          <a:ea typeface="Times New Roman"/>
                        </a:rPr>
                        <a:t>1</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IN" sz="2400" strike="noStrike" u="none">
                          <a:solidFill>
                            <a:schemeClr val="dk1"/>
                          </a:solidFill>
                          <a:uFillTx/>
                          <a:latin typeface="Times New Roman"/>
                          <a:ea typeface="Times New Roman"/>
                        </a:rPr>
                        <a:t>Next.js (Frontend)</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IN" sz="2400" strike="noStrike" u="none">
                          <a:solidFill>
                            <a:schemeClr val="dk1"/>
                          </a:solidFill>
                          <a:uFillTx/>
                          <a:latin typeface="Times New Roman"/>
                          <a:ea typeface="Times New Roman"/>
                        </a:rPr>
                        <a:t>Web dashboard for farmers</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546480">
                <a:tc>
                  <a:txBody>
                    <a:bodyPr anchor="t">
                      <a:noAutofit/>
                    </a:bodyPr>
                    <a:p>
                      <a:pPr>
                        <a:lnSpc>
                          <a:spcPct val="100000"/>
                        </a:lnSpc>
                      </a:pPr>
                      <a:r>
                        <a:rPr b="0" lang="en-US" sz="2400" strike="noStrike" u="none">
                          <a:solidFill>
                            <a:srgbClr val="000000"/>
                          </a:solidFill>
                          <a:uFillTx/>
                          <a:latin typeface="Times New Roman"/>
                        </a:rPr>
                        <a:t>2</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MQTT Broker (Mosquitto)</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Lightweight messaging protocol</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546480">
                <a:tc>
                  <a:txBody>
                    <a:bodyPr anchor="t">
                      <a:noAutofit/>
                    </a:bodyPr>
                    <a:p>
                      <a:pPr>
                        <a:lnSpc>
                          <a:spcPct val="100000"/>
                        </a:lnSpc>
                      </a:pPr>
                      <a:r>
                        <a:rPr b="0" lang="en-US" sz="2400" strike="noStrike" u="none">
                          <a:solidFill>
                            <a:srgbClr val="000000"/>
                          </a:solidFill>
                          <a:uFillTx/>
                          <a:latin typeface="Times New Roman"/>
                        </a:rPr>
                        <a:t>3</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PostgreSQL</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Database to store sensor readings &amp; logic</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546480">
                <a:tc>
                  <a:txBody>
                    <a:bodyPr anchor="t">
                      <a:noAutofit/>
                    </a:bodyPr>
                    <a:p>
                      <a:pPr>
                        <a:lnSpc>
                          <a:spcPct val="100000"/>
                        </a:lnSpc>
                      </a:pPr>
                      <a:r>
                        <a:rPr b="0" lang="en-US" sz="2400" strike="noStrike" u="none">
                          <a:solidFill>
                            <a:srgbClr val="000000"/>
                          </a:solidFill>
                          <a:uFillTx/>
                          <a:latin typeface="Times New Roman"/>
                        </a:rPr>
                        <a:t>4</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Node.js + Express</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API backend for sensor data</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546480">
                <a:tc>
                  <a:txBody>
                    <a:bodyPr anchor="t">
                      <a:noAutofit/>
                    </a:bodyPr>
                    <a:p>
                      <a:pPr>
                        <a:lnSpc>
                          <a:spcPct val="100000"/>
                        </a:lnSpc>
                      </a:pPr>
                      <a:r>
                        <a:rPr b="0" lang="en-US" sz="2400" strike="noStrike" u="none">
                          <a:solidFill>
                            <a:srgbClr val="000000"/>
                          </a:solidFill>
                          <a:uFillTx/>
                          <a:latin typeface="Times New Roman"/>
                        </a:rPr>
                        <a:t>5</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MicroPython / Arduino IDE</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Programming ESP32 sensor logic</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bl>
          </a:graphicData>
        </a:graphic>
      </p:graphicFrame>
      <p:sp>
        <p:nvSpPr>
          <p:cNvPr id="68" name=""/>
          <p:cNvSpPr/>
          <p:nvPr/>
        </p:nvSpPr>
        <p:spPr>
          <a:xfrm>
            <a:off x="1775520" y="1919880"/>
            <a:ext cx="4239720" cy="826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trike="noStrike" u="none">
                <a:solidFill>
                  <a:srgbClr val="000000"/>
                </a:solidFill>
                <a:uFillTx/>
                <a:latin typeface="Arial"/>
              </a:rPr>
              <a:t>Hardware Requirements</a:t>
            </a:r>
            <a:endParaRPr b="0" lang="en-US" sz="2600" strike="noStrike" u="none">
              <a:solidFill>
                <a:srgbClr val="000000"/>
              </a:solidFill>
              <a:uFillTx/>
              <a:latin typeface="Arial"/>
            </a:endParaRPr>
          </a:p>
        </p:txBody>
      </p:sp>
      <p:sp>
        <p:nvSpPr>
          <p:cNvPr id="69" name=""/>
          <p:cNvSpPr/>
          <p:nvPr/>
        </p:nvSpPr>
        <p:spPr>
          <a:xfrm>
            <a:off x="1698120" y="6816600"/>
            <a:ext cx="4239720" cy="826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trike="noStrike" u="none">
                <a:solidFill>
                  <a:srgbClr val="000000"/>
                </a:solidFill>
                <a:uFillTx/>
                <a:latin typeface="Arial"/>
              </a:rPr>
              <a:t>Software Requirements</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Google Shape;75;p6"/>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71" name="Google Shape;76;p6"/>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72" name="PlaceHolder 1"/>
          <p:cNvSpPr>
            <a:spLocks noGrp="1"/>
          </p:cNvSpPr>
          <p:nvPr>
            <p:ph type="sldNum" idx="19"/>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AACC1B9C-5223-4E2F-9B8A-23A7F7E1F842}"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73" name="Google Shape;78;p6"/>
          <p:cNvSpPr/>
          <p:nvPr/>
        </p:nvSpPr>
        <p:spPr>
          <a:xfrm>
            <a:off x="995400" y="2378160"/>
            <a:ext cx="18524160" cy="41619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1"/>
              </a:spcBef>
              <a:spcAft>
                <a:spcPts val="992"/>
              </a:spcAft>
              <a:tabLst>
                <a:tab algn="l" pos="0"/>
              </a:tabLst>
            </a:pPr>
            <a:r>
              <a:rPr b="1" lang="en-US" sz="2400" strike="noStrike" u="none">
                <a:solidFill>
                  <a:srgbClr val="000000"/>
                </a:solidFill>
                <a:uFillTx/>
                <a:latin typeface="Times New Roman"/>
                <a:ea typeface="Arial"/>
              </a:rPr>
              <a:t>ESP32 + MQTT</a:t>
            </a:r>
            <a:r>
              <a:rPr b="0" lang="en-US" sz="2400" strike="noStrike" u="none">
                <a:solidFill>
                  <a:srgbClr val="000000"/>
                </a:solidFill>
                <a:uFillTx/>
                <a:latin typeface="Times New Roman"/>
                <a:ea typeface="Arial"/>
              </a:rPr>
              <a:t> provides lightweight, scalable communication between sensors and backend.</a:t>
            </a:r>
            <a:endParaRPr b="0" lang="en-US" sz="2400" strike="noStrike" u="none">
              <a:solidFill>
                <a:srgbClr val="000000"/>
              </a:solidFill>
              <a:uFillTx/>
              <a:latin typeface="Arial"/>
            </a:endParaRPr>
          </a:p>
          <a:p>
            <a:pPr>
              <a:lnSpc>
                <a:spcPct val="100000"/>
              </a:lnSpc>
              <a:spcBef>
                <a:spcPts val="1191"/>
              </a:spcBef>
              <a:spcAft>
                <a:spcPts val="992"/>
              </a:spcAft>
              <a:tabLst>
                <a:tab algn="l" pos="0"/>
              </a:tabLst>
            </a:pPr>
            <a:r>
              <a:rPr b="1" lang="en-US" sz="2400" strike="noStrike" u="none">
                <a:solidFill>
                  <a:srgbClr val="000000"/>
                </a:solidFill>
                <a:uFillTx/>
                <a:latin typeface="Times New Roman"/>
                <a:ea typeface="Arial"/>
              </a:rPr>
              <a:t>Raspberry Pi</a:t>
            </a:r>
            <a:r>
              <a:rPr b="0" lang="en-US" sz="2400" strike="noStrike" u="none">
                <a:solidFill>
                  <a:srgbClr val="000000"/>
                </a:solidFill>
                <a:uFillTx/>
                <a:latin typeface="Times New Roman"/>
                <a:ea typeface="Arial"/>
              </a:rPr>
              <a:t> can act as an edge computing node, reducing latency.</a:t>
            </a:r>
            <a:endParaRPr b="0" lang="en-US" sz="2400" strike="noStrike" u="none">
              <a:solidFill>
                <a:srgbClr val="000000"/>
              </a:solidFill>
              <a:uFillTx/>
              <a:latin typeface="Arial"/>
            </a:endParaRPr>
          </a:p>
          <a:p>
            <a:pPr>
              <a:lnSpc>
                <a:spcPct val="100000"/>
              </a:lnSpc>
              <a:spcBef>
                <a:spcPts val="1191"/>
              </a:spcBef>
              <a:spcAft>
                <a:spcPts val="992"/>
              </a:spcAft>
              <a:tabLst>
                <a:tab algn="l" pos="0"/>
              </a:tabLst>
            </a:pPr>
            <a:r>
              <a:rPr b="1" lang="en-US" sz="2400" strike="noStrike" u="none">
                <a:solidFill>
                  <a:srgbClr val="000000"/>
                </a:solidFill>
                <a:uFillTx/>
                <a:latin typeface="Times New Roman"/>
                <a:ea typeface="Arial"/>
              </a:rPr>
              <a:t>PostgreSQL</a:t>
            </a:r>
            <a:r>
              <a:rPr b="0" lang="en-US" sz="2400" strike="noStrike" u="none">
                <a:solidFill>
                  <a:srgbClr val="000000"/>
                </a:solidFill>
                <a:uFillTx/>
                <a:latin typeface="Times New Roman"/>
                <a:ea typeface="Arial"/>
              </a:rPr>
              <a:t> supports complex queries, joins, and accurate timestamp-based logging.</a:t>
            </a:r>
            <a:endParaRPr b="0" lang="en-US" sz="2400" strike="noStrike" u="none">
              <a:solidFill>
                <a:srgbClr val="000000"/>
              </a:solidFill>
              <a:uFillTx/>
              <a:latin typeface="Arial"/>
            </a:endParaRPr>
          </a:p>
          <a:p>
            <a:pPr>
              <a:lnSpc>
                <a:spcPct val="100000"/>
              </a:lnSpc>
              <a:spcBef>
                <a:spcPts val="1191"/>
              </a:spcBef>
              <a:spcAft>
                <a:spcPts val="992"/>
              </a:spcAft>
              <a:tabLst>
                <a:tab algn="l" pos="0"/>
              </a:tabLst>
            </a:pPr>
            <a:r>
              <a:rPr b="1" lang="en-US" sz="2400" strike="noStrike" u="none">
                <a:solidFill>
                  <a:srgbClr val="000000"/>
                </a:solidFill>
                <a:uFillTx/>
                <a:latin typeface="Times New Roman"/>
                <a:ea typeface="Arial"/>
              </a:rPr>
              <a:t>Next.js</a:t>
            </a:r>
            <a:r>
              <a:rPr b="0" lang="en-US" sz="2400" strike="noStrike" u="none">
                <a:solidFill>
                  <a:srgbClr val="000000"/>
                </a:solidFill>
                <a:uFillTx/>
                <a:latin typeface="Times New Roman"/>
                <a:ea typeface="Arial"/>
              </a:rPr>
              <a:t> helps create a responsive and interactive dashboard for farmers.</a:t>
            </a:r>
            <a:endParaRPr b="0" lang="en-US" sz="2400" strike="noStrike" u="none">
              <a:solidFill>
                <a:srgbClr val="000000"/>
              </a:solidFill>
              <a:uFillTx/>
              <a:latin typeface="Arial"/>
            </a:endParaRPr>
          </a:p>
          <a:p>
            <a:pPr>
              <a:lnSpc>
                <a:spcPct val="100000"/>
              </a:lnSpc>
              <a:spcBef>
                <a:spcPts val="1191"/>
              </a:spcBef>
              <a:spcAft>
                <a:spcPts val="992"/>
              </a:spcAft>
              <a:tabLst>
                <a:tab algn="l" pos="0"/>
              </a:tabLst>
            </a:pPr>
            <a:r>
              <a:rPr b="1" lang="en-US" sz="2400" strike="noStrike" u="none">
                <a:solidFill>
                  <a:srgbClr val="000000"/>
                </a:solidFill>
                <a:uFillTx/>
                <a:latin typeface="Times New Roman"/>
                <a:ea typeface="Arial"/>
              </a:rPr>
              <a:t>Nodejs</a:t>
            </a:r>
            <a:r>
              <a:rPr b="0" lang="en-US" sz="2400" strike="noStrike" u="none">
                <a:solidFill>
                  <a:srgbClr val="000000"/>
                </a:solidFill>
                <a:uFillTx/>
                <a:latin typeface="Times New Roman"/>
                <a:ea typeface="Arial"/>
              </a:rPr>
              <a:t> acts as a server and provides dynamic data continuously to the interface</a:t>
            </a:r>
            <a:endParaRPr b="0" lang="en-US" sz="2400" strike="noStrike" u="none">
              <a:solidFill>
                <a:srgbClr val="000000"/>
              </a:solidFill>
              <a:uFillTx/>
              <a:latin typeface="Arial"/>
            </a:endParaRPr>
          </a:p>
          <a:p>
            <a:pPr>
              <a:lnSpc>
                <a:spcPct val="100000"/>
              </a:lnSpc>
              <a:spcBef>
                <a:spcPts val="1191"/>
              </a:spcBef>
              <a:spcAft>
                <a:spcPts val="992"/>
              </a:spcAft>
              <a:tabLst>
                <a:tab algn="l" pos="0"/>
              </a:tabLst>
            </a:pPr>
            <a:r>
              <a:rPr b="1" lang="en-US" sz="2400" strike="noStrike" u="none">
                <a:solidFill>
                  <a:srgbClr val="000000"/>
                </a:solidFill>
                <a:uFillTx/>
                <a:latin typeface="Times New Roman"/>
                <a:ea typeface="Arial"/>
              </a:rPr>
              <a:t>Python</a:t>
            </a:r>
            <a:r>
              <a:rPr b="0" lang="en-US" sz="2400" strike="noStrike" u="none">
                <a:solidFill>
                  <a:srgbClr val="000000"/>
                </a:solidFill>
                <a:uFillTx/>
                <a:latin typeface="Times New Roman"/>
                <a:ea typeface="Arial"/>
              </a:rPr>
              <a:t> scripts make it easy to implement logic and modify rules without full re-deployment.</a:t>
            </a:r>
            <a:endParaRPr b="0" lang="en-US" sz="2400" strike="noStrike" u="none">
              <a:solidFill>
                <a:srgbClr val="000000"/>
              </a:solidFill>
              <a:uFillTx/>
              <a:latin typeface="Arial"/>
            </a:endParaRPr>
          </a:p>
          <a:p>
            <a:pPr>
              <a:lnSpc>
                <a:spcPct val="100000"/>
              </a:lnSpc>
              <a:spcBef>
                <a:spcPts val="1191"/>
              </a:spcBef>
              <a:spcAft>
                <a:spcPts val="992"/>
              </a:spcAft>
              <a:tabLst>
                <a:tab algn="l" pos="0"/>
              </a:tabLst>
            </a:pPr>
            <a:endParaRPr b="0" lang="en-US" sz="2400" strike="noStrike" u="none">
              <a:solidFill>
                <a:srgbClr val="000000"/>
              </a:solidFill>
              <a:uFillTx/>
              <a:latin typeface="Arial"/>
            </a:endParaRPr>
          </a:p>
        </p:txBody>
      </p:sp>
      <p:sp>
        <p:nvSpPr>
          <p:cNvPr id="74" name="Google Shape;79;p6"/>
          <p:cNvSpPr/>
          <p:nvPr/>
        </p:nvSpPr>
        <p:spPr>
          <a:xfrm>
            <a:off x="5057640" y="290520"/>
            <a:ext cx="9067320" cy="6361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Design Methodology</a:t>
            </a:r>
            <a:endParaRPr b="0" lang="en-US" sz="4400" strike="noStrike" u="none">
              <a:solidFill>
                <a:srgbClr val="000000"/>
              </a:solidFill>
              <a:uFillTx/>
              <a:latin typeface="Arial"/>
            </a:endParaRPr>
          </a:p>
        </p:txBody>
      </p:sp>
      <p:sp>
        <p:nvSpPr>
          <p:cNvPr id="75" name="Google Shape;78;p 1"/>
          <p:cNvSpPr/>
          <p:nvPr/>
        </p:nvSpPr>
        <p:spPr>
          <a:xfrm>
            <a:off x="995400" y="6598800"/>
            <a:ext cx="18524160" cy="5047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1"/>
              </a:spcBef>
              <a:spcAft>
                <a:spcPts val="992"/>
              </a:spcAft>
              <a:tabLst>
                <a:tab algn="l" pos="0"/>
              </a:tabLst>
            </a:pPr>
            <a:r>
              <a:rPr b="1" lang="en-US" sz="2400" strike="noStrike" u="none">
                <a:solidFill>
                  <a:srgbClr val="000000"/>
                </a:solidFill>
                <a:uFillTx/>
                <a:latin typeface="Times New Roman"/>
                <a:ea typeface="Arial"/>
              </a:rPr>
              <a:t>Rule-Based Scheduling Algorithm</a:t>
            </a:r>
            <a:endParaRPr b="0" lang="en-US" sz="2400" strike="noStrike" u="none">
              <a:solidFill>
                <a:srgbClr val="000000"/>
              </a:solidFill>
              <a:uFillTx/>
              <a:latin typeface="Arial"/>
            </a:endParaRPr>
          </a:p>
          <a:p>
            <a:pPr>
              <a:lnSpc>
                <a:spcPct val="100000"/>
              </a:lnSpc>
              <a:spcBef>
                <a:spcPts val="1191"/>
              </a:spcBef>
              <a:spcAft>
                <a:spcPts val="992"/>
              </a:spcAft>
              <a:tabLst>
                <a:tab algn="l" pos="0"/>
              </a:tabLst>
            </a:pPr>
            <a:r>
              <a:rPr b="0" lang="en-US" sz="2400" strike="noStrike" u="none">
                <a:solidFill>
                  <a:srgbClr val="000000"/>
                </a:solidFill>
                <a:uFillTx/>
                <a:latin typeface="Times New Roman"/>
                <a:ea typeface="Arial"/>
              </a:rPr>
              <a:t>The goal of this algorithm is to automatically decide whether to start or skip irrigation based on predefined rules derived from domain knowledge such as soil type, crop age, and monthly water needs.</a:t>
            </a:r>
            <a:endParaRPr b="0" lang="en-US" sz="2400" strike="noStrike" u="none">
              <a:solidFill>
                <a:srgbClr val="000000"/>
              </a:solidFill>
              <a:uFillTx/>
              <a:latin typeface="Arial"/>
            </a:endParaRPr>
          </a:p>
          <a:p>
            <a:pPr>
              <a:lnSpc>
                <a:spcPct val="100000"/>
              </a:lnSpc>
              <a:spcBef>
                <a:spcPts val="1191"/>
              </a:spcBef>
              <a:spcAft>
                <a:spcPts val="992"/>
              </a:spcAft>
              <a:tabLst>
                <a:tab algn="l" pos="0"/>
              </a:tabLst>
            </a:pPr>
            <a:r>
              <a:rPr b="0" lang="en-US" sz="2100" strike="noStrike" u="none">
                <a:solidFill>
                  <a:srgbClr val="000000"/>
                </a:solidFill>
                <a:uFillTx/>
                <a:latin typeface="Times New Roman"/>
                <a:ea typeface="Arial"/>
              </a:rPr>
              <a:t>1. Collect Inputs</a:t>
            </a:r>
            <a:endParaRPr b="0" lang="en-US" sz="2100" strike="noStrike" u="none">
              <a:solidFill>
                <a:srgbClr val="000000"/>
              </a:solidFill>
              <a:uFillTx/>
              <a:latin typeface="Arial"/>
            </a:endParaRPr>
          </a:p>
          <a:p>
            <a:pPr>
              <a:lnSpc>
                <a:spcPct val="100000"/>
              </a:lnSpc>
              <a:spcBef>
                <a:spcPts val="1191"/>
              </a:spcBef>
              <a:spcAft>
                <a:spcPts val="992"/>
              </a:spcAft>
              <a:tabLst>
                <a:tab algn="l" pos="0"/>
              </a:tabLst>
            </a:pPr>
            <a:r>
              <a:rPr b="0" lang="en-US" sz="2100" strike="noStrike" u="none">
                <a:solidFill>
                  <a:srgbClr val="000000"/>
                </a:solidFill>
                <a:uFillTx/>
                <a:latin typeface="Times New Roman"/>
                <a:ea typeface="Arial"/>
              </a:rPr>
              <a:t>2. Calculate Plant Age</a:t>
            </a:r>
            <a:endParaRPr b="0" lang="en-US" sz="2100" strike="noStrike" u="none">
              <a:solidFill>
                <a:srgbClr val="000000"/>
              </a:solidFill>
              <a:uFillTx/>
              <a:latin typeface="Arial"/>
            </a:endParaRPr>
          </a:p>
          <a:p>
            <a:pPr>
              <a:lnSpc>
                <a:spcPct val="100000"/>
              </a:lnSpc>
              <a:spcBef>
                <a:spcPts val="1191"/>
              </a:spcBef>
              <a:spcAft>
                <a:spcPts val="992"/>
              </a:spcAft>
              <a:tabLst>
                <a:tab algn="l" pos="0"/>
              </a:tabLst>
            </a:pPr>
            <a:r>
              <a:rPr b="0" lang="en-US" sz="2100" strike="noStrike" u="none">
                <a:solidFill>
                  <a:srgbClr val="000000"/>
                </a:solidFill>
                <a:uFillTx/>
                <a:latin typeface="Times New Roman"/>
                <a:ea typeface="Arial"/>
              </a:rPr>
              <a:t>3. Determine Plant Age Stage</a:t>
            </a:r>
            <a:endParaRPr b="0" lang="en-US" sz="2100" strike="noStrike" u="none">
              <a:solidFill>
                <a:srgbClr val="000000"/>
              </a:solidFill>
              <a:uFillTx/>
              <a:latin typeface="Arial"/>
            </a:endParaRPr>
          </a:p>
          <a:p>
            <a:pPr>
              <a:lnSpc>
                <a:spcPct val="100000"/>
              </a:lnSpc>
              <a:spcBef>
                <a:spcPts val="1191"/>
              </a:spcBef>
              <a:spcAft>
                <a:spcPts val="992"/>
              </a:spcAft>
              <a:tabLst>
                <a:tab algn="l" pos="0"/>
              </a:tabLst>
            </a:pPr>
            <a:r>
              <a:rPr b="0" lang="en-US" sz="2100" strike="noStrike" u="none">
                <a:solidFill>
                  <a:srgbClr val="000000"/>
                </a:solidFill>
                <a:uFillTx/>
                <a:latin typeface="Times New Roman"/>
                <a:ea typeface="Arial"/>
              </a:rPr>
              <a:t>4. Fetch Required Moisture Threshold</a:t>
            </a:r>
            <a:endParaRPr b="0" lang="en-US" sz="2100" strike="noStrike" u="none">
              <a:solidFill>
                <a:srgbClr val="000000"/>
              </a:solidFill>
              <a:uFillTx/>
              <a:latin typeface="Arial"/>
            </a:endParaRPr>
          </a:p>
          <a:p>
            <a:pPr>
              <a:lnSpc>
                <a:spcPct val="100000"/>
              </a:lnSpc>
              <a:spcBef>
                <a:spcPts val="1191"/>
              </a:spcBef>
              <a:spcAft>
                <a:spcPts val="992"/>
              </a:spcAft>
              <a:tabLst>
                <a:tab algn="l" pos="0"/>
              </a:tabLst>
            </a:pPr>
            <a:r>
              <a:rPr b="0" lang="en-US" sz="2100" strike="noStrike" u="none">
                <a:solidFill>
                  <a:srgbClr val="000000"/>
                </a:solidFill>
                <a:uFillTx/>
                <a:latin typeface="Times New Roman"/>
                <a:ea typeface="Arial"/>
              </a:rPr>
              <a:t>5. Decide Based on Mode</a:t>
            </a:r>
            <a:endParaRPr b="0" lang="en-US" sz="2100" strike="noStrike" u="none">
              <a:solidFill>
                <a:srgbClr val="000000"/>
              </a:solidFill>
              <a:uFillTx/>
              <a:latin typeface="Arial"/>
            </a:endParaRPr>
          </a:p>
          <a:p>
            <a:pPr>
              <a:lnSpc>
                <a:spcPct val="100000"/>
              </a:lnSpc>
              <a:spcBef>
                <a:spcPts val="1191"/>
              </a:spcBef>
              <a:spcAft>
                <a:spcPts val="992"/>
              </a:spcAft>
              <a:tabLst>
                <a:tab algn="l" pos="0"/>
              </a:tabLst>
            </a:pPr>
            <a:r>
              <a:rPr b="0" lang="en-US" sz="2100" strike="noStrike" u="none">
                <a:solidFill>
                  <a:srgbClr val="000000"/>
                </a:solidFill>
                <a:uFillTx/>
                <a:latin typeface="Times New Roman"/>
                <a:ea typeface="Arial"/>
              </a:rPr>
              <a:t>6. Output Action</a:t>
            </a: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Google Shape;95;p9"/>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77" name="Google Shape;96;p9"/>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78" name="PlaceHolder 1"/>
          <p:cNvSpPr>
            <a:spLocks noGrp="1"/>
          </p:cNvSpPr>
          <p:nvPr>
            <p:ph type="sldNum" idx="20"/>
          </p:nvPr>
        </p:nvSpPr>
        <p:spPr>
          <a:xfrm>
            <a:off x="18627840" y="10253160"/>
            <a:ext cx="1201680" cy="860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CF2604B3-C76D-426E-93F0-0E3ECD59D790}"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79" name="Google Shape;98;p9"/>
          <p:cNvSpPr/>
          <p:nvPr/>
        </p:nvSpPr>
        <p:spPr>
          <a:xfrm>
            <a:off x="1008000" y="2073240"/>
            <a:ext cx="18524160" cy="90262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spcBef>
                <a:spcPts val="57"/>
              </a:spcBef>
              <a:tabLst>
                <a:tab algn="l" pos="0"/>
              </a:tabLst>
            </a:pPr>
            <a:r>
              <a:rPr b="1" lang="en-IN" sz="2400" strike="noStrike" u="none">
                <a:solidFill>
                  <a:srgbClr val="000000"/>
                </a:solidFill>
                <a:uFillTx/>
                <a:latin typeface="Times New Roman"/>
                <a:ea typeface="Times New Roman"/>
              </a:rPr>
              <a:t>Module Name: Soil Moisture Monitoring</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Purpose: To continuously measure soil moisture and determine irrigation need.</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Input: Analog signal from capacitive soil moisture sensor.</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Function: Converts sensor data to digital, compares against threshold, sends to backend.</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Output: Moisture percentage, timestamp, and section ID pushed via MQTT.</a:t>
            </a:r>
            <a:endParaRPr b="0" lang="en-US" sz="2400" strike="noStrike" u="none">
              <a:solidFill>
                <a:srgbClr val="000000"/>
              </a:solidFill>
              <a:uFillTx/>
              <a:latin typeface="Arial"/>
            </a:endParaRPr>
          </a:p>
          <a:p>
            <a:pPr>
              <a:lnSpc>
                <a:spcPct val="100000"/>
              </a:lnSpc>
              <a:spcBef>
                <a:spcPts val="57"/>
              </a:spcBef>
              <a:tabLst>
                <a:tab algn="l" pos="0"/>
              </a:tabLst>
            </a:pPr>
            <a:endParaRPr b="0" lang="en-US" sz="2400" strike="noStrike" u="none">
              <a:solidFill>
                <a:srgbClr val="000000"/>
              </a:solidFill>
              <a:uFillTx/>
              <a:latin typeface="Arial"/>
            </a:endParaRPr>
          </a:p>
          <a:p>
            <a:pPr>
              <a:lnSpc>
                <a:spcPct val="100000"/>
              </a:lnSpc>
              <a:spcBef>
                <a:spcPts val="57"/>
              </a:spcBef>
              <a:tabLst>
                <a:tab algn="l" pos="0"/>
              </a:tabLst>
            </a:pPr>
            <a:r>
              <a:rPr b="1" lang="en-IN" sz="2400" strike="noStrike" u="none">
                <a:solidFill>
                  <a:srgbClr val="000000"/>
                </a:solidFill>
                <a:uFillTx/>
                <a:latin typeface="Times New Roman"/>
                <a:ea typeface="Times New Roman"/>
              </a:rPr>
              <a:t>Module Name: Water Requirement Calculation</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Purpose: To fetch the ideal water requirement for a section based on crop age, month, and soil.</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Input: Soil type, current month, plant age (from planting date).</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Function: Fetches required value from Water_Requirement table.</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Output: Ideal liters/day/palm value used by decision logic.</a:t>
            </a:r>
            <a:endParaRPr b="0" lang="en-US" sz="2400" strike="noStrike" u="none">
              <a:solidFill>
                <a:srgbClr val="000000"/>
              </a:solidFill>
              <a:uFillTx/>
              <a:latin typeface="Arial"/>
            </a:endParaRPr>
          </a:p>
          <a:p>
            <a:pPr>
              <a:lnSpc>
                <a:spcPct val="100000"/>
              </a:lnSpc>
              <a:spcBef>
                <a:spcPts val="57"/>
              </a:spcBef>
              <a:tabLst>
                <a:tab algn="l" pos="0"/>
              </a:tabLst>
            </a:pPr>
            <a:endParaRPr b="0" lang="en-US" sz="2400" strike="noStrike" u="none">
              <a:solidFill>
                <a:srgbClr val="000000"/>
              </a:solidFill>
              <a:uFillTx/>
              <a:latin typeface="Arial"/>
            </a:endParaRPr>
          </a:p>
          <a:p>
            <a:pPr>
              <a:lnSpc>
                <a:spcPct val="100000"/>
              </a:lnSpc>
              <a:spcBef>
                <a:spcPts val="57"/>
              </a:spcBef>
              <a:tabLst>
                <a:tab algn="l" pos="0"/>
              </a:tabLst>
            </a:pPr>
            <a:r>
              <a:rPr b="1" lang="en-IN" sz="2400" strike="noStrike" u="none">
                <a:solidFill>
                  <a:srgbClr val="000000"/>
                </a:solidFill>
                <a:uFillTx/>
                <a:latin typeface="Times New Roman"/>
                <a:ea typeface="Times New Roman"/>
              </a:rPr>
              <a:t>Module Name: Irrigation Control (Auto/Manual)</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Purpose: To control the valve state based on logic or manual command.</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Input: Mode (AUTO/MANUAL), moisture value, required water, user input.</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Function: If AUTO: checks if moisture &lt; threshold; triggers relay via Raspberry Pi. If MANUAL: user control overrides logic.</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Output: Valve ON/OFF signal, recorded in control log.</a:t>
            </a:r>
            <a:endParaRPr b="0" lang="en-US" sz="2400" strike="noStrike" u="none">
              <a:solidFill>
                <a:srgbClr val="000000"/>
              </a:solidFill>
              <a:uFillTx/>
              <a:latin typeface="Arial"/>
            </a:endParaRPr>
          </a:p>
          <a:p>
            <a:pPr>
              <a:lnSpc>
                <a:spcPct val="100000"/>
              </a:lnSpc>
              <a:spcBef>
                <a:spcPts val="57"/>
              </a:spcBef>
              <a:tabLst>
                <a:tab algn="l" pos="0"/>
              </a:tabLst>
            </a:pPr>
            <a:endParaRPr b="0" lang="en-US" sz="2400" strike="noStrike" u="none">
              <a:solidFill>
                <a:srgbClr val="000000"/>
              </a:solidFill>
              <a:uFillTx/>
              <a:latin typeface="Arial"/>
            </a:endParaRPr>
          </a:p>
          <a:p>
            <a:pPr>
              <a:lnSpc>
                <a:spcPct val="100000"/>
              </a:lnSpc>
              <a:spcBef>
                <a:spcPts val="57"/>
              </a:spcBef>
              <a:tabLst>
                <a:tab algn="l" pos="0"/>
              </a:tabLst>
            </a:pPr>
            <a:r>
              <a:rPr b="1" lang="en-IN" sz="2400" strike="noStrike" u="none">
                <a:solidFill>
                  <a:srgbClr val="000000"/>
                </a:solidFill>
                <a:uFillTx/>
                <a:latin typeface="Times New Roman"/>
                <a:ea typeface="Times New Roman"/>
              </a:rPr>
              <a:t>Module Name: Water Flow Monitoring</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Purpose: To measure actual water delivered during irrigation.</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Input: Digital pulses from flow sensor (YF-S201).</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Function: Converts pulses to L/min, multiplies by duration to get volume.</a:t>
            </a:r>
            <a:endParaRPr b="0" lang="en-US" sz="2400" strike="noStrike" u="none">
              <a:solidFill>
                <a:srgbClr val="000000"/>
              </a:solidFill>
              <a:uFillTx/>
              <a:latin typeface="Arial"/>
            </a:endParaRPr>
          </a:p>
          <a:p>
            <a:pPr marL="216000" indent="-216000">
              <a:lnSpc>
                <a:spcPct val="100000"/>
              </a:lnSpc>
              <a:spcBef>
                <a:spcPts val="57"/>
              </a:spcBef>
              <a:buClr>
                <a:srgbClr val="000000"/>
              </a:buClr>
              <a:buFont typeface="Symbol" charset="2"/>
              <a:buChar char=""/>
              <a:tabLst>
                <a:tab algn="l" pos="0"/>
              </a:tabLst>
            </a:pPr>
            <a:r>
              <a:rPr b="0" lang="en-IN" sz="2400" strike="noStrike" u="none">
                <a:solidFill>
                  <a:srgbClr val="000000"/>
                </a:solidFill>
                <a:uFillTx/>
                <a:latin typeface="Times New Roman"/>
                <a:ea typeface="Times New Roman"/>
              </a:rPr>
              <a:t>Output: Water volume in liters; logs for accuracy tracking.</a:t>
            </a:r>
            <a:endParaRPr b="0" lang="en-US" sz="2400" strike="noStrike" u="none">
              <a:solidFill>
                <a:srgbClr val="000000"/>
              </a:solidFill>
              <a:uFillTx/>
              <a:latin typeface="Arial"/>
            </a:endParaRPr>
          </a:p>
          <a:p>
            <a:pPr>
              <a:lnSpc>
                <a:spcPct val="100000"/>
              </a:lnSpc>
              <a:spcBef>
                <a:spcPts val="57"/>
              </a:spcBef>
              <a:tabLst>
                <a:tab algn="l" pos="0"/>
              </a:tabLst>
            </a:pPr>
            <a:endParaRPr b="0" lang="en-US" sz="2400" strike="noStrike" u="none">
              <a:solidFill>
                <a:srgbClr val="000000"/>
              </a:solidFill>
              <a:uFillTx/>
              <a:latin typeface="Arial"/>
            </a:endParaRPr>
          </a:p>
        </p:txBody>
      </p:sp>
      <p:sp>
        <p:nvSpPr>
          <p:cNvPr id="80" name="Google Shape;99;p9"/>
          <p:cNvSpPr/>
          <p:nvPr/>
        </p:nvSpPr>
        <p:spPr>
          <a:xfrm>
            <a:off x="5057640" y="290520"/>
            <a:ext cx="9525960" cy="6364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Functional Requirements Specification </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Google Shape;105;p10"/>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82" name="Google Shape;106;p10"/>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83" name="PlaceHolder 1"/>
          <p:cNvSpPr>
            <a:spLocks noGrp="1"/>
          </p:cNvSpPr>
          <p:nvPr>
            <p:ph type="sldNum" idx="21"/>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2EEB3B15-06C5-4B76-BCDC-AB45B987A840}"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84" name="Google Shape;109;p10"/>
          <p:cNvSpPr/>
          <p:nvPr/>
        </p:nvSpPr>
        <p:spPr>
          <a:xfrm>
            <a:off x="5057640" y="290520"/>
            <a:ext cx="10637280" cy="6364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Non-Functional Requirements Specification </a:t>
            </a:r>
            <a:endParaRPr b="0" lang="en-US" sz="4400" strike="noStrike" u="none">
              <a:solidFill>
                <a:srgbClr val="000000"/>
              </a:solidFill>
              <a:uFillTx/>
              <a:latin typeface="Arial"/>
            </a:endParaRPr>
          </a:p>
        </p:txBody>
      </p:sp>
      <p:graphicFrame>
        <p:nvGraphicFramePr>
          <p:cNvPr id="85" name="Google Shape;69;p 3"/>
          <p:cNvGraphicFramePr/>
          <p:nvPr/>
        </p:nvGraphicFramePr>
        <p:xfrm>
          <a:off x="1254600" y="2622240"/>
          <a:ext cx="17214840" cy="4468680"/>
        </p:xfrm>
        <a:graphic>
          <a:graphicData uri="http://schemas.openxmlformats.org/drawingml/2006/table">
            <a:tbl>
              <a:tblPr/>
              <a:tblGrid>
                <a:gridCol w="1417680"/>
                <a:gridCol w="5592960"/>
                <a:gridCol w="10204560"/>
              </a:tblGrid>
              <a:tr h="640080">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Sl No </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Components</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Purpose</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65720">
                <a:tc>
                  <a:txBody>
                    <a:bodyPr anchor="t">
                      <a:noAutofit/>
                    </a:bodyPr>
                    <a:p>
                      <a:pPr>
                        <a:lnSpc>
                          <a:spcPct val="100000"/>
                        </a:lnSpc>
                        <a:tabLst>
                          <a:tab algn="l" pos="0"/>
                        </a:tabLst>
                      </a:pPr>
                      <a:r>
                        <a:rPr b="0" lang="en-IN" sz="2400" strike="noStrike" u="none">
                          <a:solidFill>
                            <a:schemeClr val="dk1"/>
                          </a:solidFill>
                          <a:uFillTx/>
                          <a:latin typeface="Times New Roman"/>
                          <a:ea typeface="Times New Roman"/>
                        </a:rPr>
                        <a:t>1</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spcBef>
                          <a:spcPts val="1191"/>
                        </a:spcBef>
                        <a:spcAft>
                          <a:spcPts val="992"/>
                        </a:spcAft>
                      </a:pPr>
                      <a:r>
                        <a:rPr b="0" lang="en-IN" sz="2400" strike="noStrike" u="none">
                          <a:solidFill>
                            <a:schemeClr val="dk1"/>
                          </a:solidFill>
                          <a:uFillTx/>
                          <a:latin typeface="Times New Roman"/>
                          <a:ea typeface="Times New Roman"/>
                        </a:rPr>
                        <a:t>Performance</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spcBef>
                          <a:spcPts val="1191"/>
                        </a:spcBef>
                        <a:spcAft>
                          <a:spcPts val="992"/>
                        </a:spcAft>
                      </a:pPr>
                      <a:r>
                        <a:rPr b="0" lang="en-IN" sz="2400" strike="noStrike" u="none">
                          <a:solidFill>
                            <a:schemeClr val="dk1"/>
                          </a:solidFill>
                          <a:uFillTx/>
                          <a:latin typeface="Times New Roman"/>
                          <a:ea typeface="Times New Roman"/>
                        </a:rPr>
                        <a:t>The system shall respond to sensor updates and take control actions within 10 seconds.</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765720">
                <a:tc>
                  <a:txBody>
                    <a:bodyPr anchor="t">
                      <a:noAutofit/>
                    </a:bodyPr>
                    <a:p>
                      <a:pPr>
                        <a:lnSpc>
                          <a:spcPct val="100000"/>
                        </a:lnSpc>
                      </a:pPr>
                      <a:r>
                        <a:rPr b="0" lang="en-US" sz="2400" strike="noStrike" u="none">
                          <a:solidFill>
                            <a:srgbClr val="000000"/>
                          </a:solidFill>
                          <a:uFillTx/>
                          <a:latin typeface="Times New Roman"/>
                        </a:rPr>
                        <a:t>2</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spcBef>
                          <a:spcPts val="1191"/>
                        </a:spcBef>
                        <a:spcAft>
                          <a:spcPts val="992"/>
                        </a:spcAft>
                      </a:pPr>
                      <a:r>
                        <a:rPr b="0" lang="en-US" sz="2400" strike="noStrike" u="none">
                          <a:solidFill>
                            <a:srgbClr val="000000"/>
                          </a:solidFill>
                          <a:uFillTx/>
                          <a:latin typeface="Times New Roman"/>
                        </a:rPr>
                        <a:t>Scalability</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spcBef>
                          <a:spcPts val="1191"/>
                        </a:spcBef>
                        <a:spcAft>
                          <a:spcPts val="992"/>
                        </a:spcAft>
                      </a:pPr>
                      <a:r>
                        <a:rPr b="0" lang="en-US" sz="2400" strike="noStrike" u="none">
                          <a:solidFill>
                            <a:srgbClr val="000000"/>
                          </a:solidFill>
                          <a:uFillTx/>
                          <a:latin typeface="Times New Roman"/>
                        </a:rPr>
                        <a:t>The system shall support up to 10 farm sections and 50 sensors without performance degradation.</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765720">
                <a:tc>
                  <a:txBody>
                    <a:bodyPr anchor="t">
                      <a:noAutofit/>
                    </a:bodyPr>
                    <a:p>
                      <a:pPr>
                        <a:lnSpc>
                          <a:spcPct val="100000"/>
                        </a:lnSpc>
                      </a:pPr>
                      <a:r>
                        <a:rPr b="0" lang="en-US" sz="2400" strike="noStrike" u="none">
                          <a:solidFill>
                            <a:srgbClr val="000000"/>
                          </a:solidFill>
                          <a:uFillTx/>
                          <a:latin typeface="Times New Roman"/>
                        </a:rPr>
                        <a:t>3</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spcBef>
                          <a:spcPts val="1191"/>
                        </a:spcBef>
                        <a:spcAft>
                          <a:spcPts val="992"/>
                        </a:spcAft>
                      </a:pPr>
                      <a:r>
                        <a:rPr b="0" lang="en-US" sz="2400" strike="noStrike" u="none">
                          <a:solidFill>
                            <a:srgbClr val="000000"/>
                          </a:solidFill>
                          <a:uFillTx/>
                          <a:latin typeface="Times New Roman"/>
                        </a:rPr>
                        <a:t>Accuracy</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spcBef>
                          <a:spcPts val="1191"/>
                        </a:spcBef>
                        <a:spcAft>
                          <a:spcPts val="992"/>
                        </a:spcAft>
                      </a:pPr>
                      <a:r>
                        <a:rPr b="0" lang="en-US" sz="2400" strike="noStrike" u="none">
                          <a:solidFill>
                            <a:srgbClr val="000000"/>
                          </a:solidFill>
                          <a:uFillTx/>
                          <a:latin typeface="Times New Roman"/>
                        </a:rPr>
                        <a:t>Moisture readings should have an accuracy of ±5%, and flow readings ±10%.</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765720">
                <a:tc>
                  <a:txBody>
                    <a:bodyPr anchor="t">
                      <a:noAutofit/>
                    </a:bodyPr>
                    <a:p>
                      <a:pPr>
                        <a:lnSpc>
                          <a:spcPct val="100000"/>
                        </a:lnSpc>
                      </a:pPr>
                      <a:r>
                        <a:rPr b="0" lang="en-US" sz="2400" strike="noStrike" u="none">
                          <a:solidFill>
                            <a:srgbClr val="000000"/>
                          </a:solidFill>
                          <a:uFillTx/>
                          <a:latin typeface="Times New Roman"/>
                        </a:rPr>
                        <a:t>4</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Reliability</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System actions (irrigation ON/OFF) must execute correctly 100% of the time based on logic.</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765720">
                <a:tc>
                  <a:txBody>
                    <a:bodyPr anchor="t">
                      <a:noAutofit/>
                    </a:bodyPr>
                    <a:p>
                      <a:pPr>
                        <a:lnSpc>
                          <a:spcPct val="100000"/>
                        </a:lnSpc>
                      </a:pPr>
                      <a:r>
                        <a:rPr b="0" lang="en-US" sz="2400" strike="noStrike" u="none">
                          <a:solidFill>
                            <a:srgbClr val="000000"/>
                          </a:solidFill>
                          <a:uFillTx/>
                          <a:latin typeface="Times New Roman"/>
                        </a:rPr>
                        <a:t>5</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Data Logging</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All sensor and control actions shall be logged and retrievable for a minimum of 30 days.</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523640" y="656280"/>
            <a:ext cx="5054400" cy="1254960"/>
          </a:xfrm>
          <a:prstGeom prst="rect">
            <a:avLst/>
          </a:prstGeom>
          <a:noFill/>
          <a:ln w="0">
            <a:noFill/>
          </a:ln>
        </p:spPr>
        <p:txBody>
          <a:bodyPr lIns="0" rIns="0" tIns="0" bIns="0" anchor="ctr">
            <a:noAutofit/>
          </a:bodyPr>
          <a:p>
            <a:pPr indent="0" algn="ctr">
              <a:lnSpc>
                <a:spcPct val="90000"/>
              </a:lnSpc>
              <a:buNone/>
              <a:tabLst>
                <a:tab algn="l" pos="0"/>
              </a:tabLst>
            </a:pPr>
            <a:r>
              <a:rPr b="1" lang="en-IN" sz="4400" strike="noStrike" u="none">
                <a:solidFill>
                  <a:srgbClr val="000000"/>
                </a:solidFill>
                <a:uFillTx/>
                <a:latin typeface="Times New Roman"/>
                <a:ea typeface="Arial"/>
              </a:rPr>
              <a:t>Design Constrains</a:t>
            </a:r>
            <a:br>
              <a:rPr sz="4400"/>
            </a:br>
            <a:endParaRPr b="0" lang="en-US" sz="4400" strike="noStrike" u="none">
              <a:solidFill>
                <a:srgbClr val="000000"/>
              </a:solidFill>
              <a:uFillTx/>
              <a:latin typeface="Arial"/>
            </a:endParaRPr>
          </a:p>
        </p:txBody>
      </p:sp>
      <p:graphicFrame>
        <p:nvGraphicFramePr>
          <p:cNvPr id="87" name="Google Shape;69;p 4"/>
          <p:cNvGraphicFramePr/>
          <p:nvPr/>
        </p:nvGraphicFramePr>
        <p:xfrm>
          <a:off x="1577520" y="2368440"/>
          <a:ext cx="17352720" cy="5995800"/>
        </p:xfrm>
        <a:graphic>
          <a:graphicData uri="http://schemas.openxmlformats.org/drawingml/2006/table">
            <a:tbl>
              <a:tblPr/>
              <a:tblGrid>
                <a:gridCol w="1439280"/>
                <a:gridCol w="3513960"/>
                <a:gridCol w="12399840"/>
              </a:tblGrid>
              <a:tr h="999000">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Sl No </a:t>
                      </a: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Constraint Type</a:t>
                      </a:r>
                      <a:endParaRPr b="0" lang="en-US" sz="2400" strike="noStrike" u="none">
                        <a:solidFill>
                          <a:srgbClr val="ffffff"/>
                        </a:solidFill>
                        <a:uFillTx/>
                        <a:latin typeface="Arial"/>
                      </a:endParaRPr>
                    </a:p>
                    <a:p>
                      <a:pPr algn="ctr">
                        <a:lnSpc>
                          <a:spcPct val="100000"/>
                        </a:lnSpc>
                        <a:tabLst>
                          <a:tab algn="l" pos="0"/>
                        </a:tabLst>
                      </a:pP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IN" sz="2400" strike="noStrike" u="none">
                          <a:solidFill>
                            <a:schemeClr val="lt1"/>
                          </a:solidFill>
                          <a:uFillTx/>
                          <a:latin typeface="Times New Roman"/>
                          <a:ea typeface="Times New Roman"/>
                        </a:rPr>
                        <a:t>Description</a:t>
                      </a:r>
                      <a:endParaRPr b="0" lang="en-US" sz="2400" strike="noStrike" u="none">
                        <a:solidFill>
                          <a:srgbClr val="ffffff"/>
                        </a:solidFill>
                        <a:uFillTx/>
                        <a:latin typeface="Arial"/>
                      </a:endParaRPr>
                    </a:p>
                    <a:p>
                      <a:pPr algn="ctr">
                        <a:lnSpc>
                          <a:spcPct val="100000"/>
                        </a:lnSpc>
                        <a:tabLst>
                          <a:tab algn="l" pos="0"/>
                        </a:tabLst>
                      </a:pPr>
                      <a:endParaRPr b="0" lang="en-US" sz="24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999000">
                <a:tc>
                  <a:txBody>
                    <a:bodyPr anchor="t">
                      <a:noAutofit/>
                    </a:bodyPr>
                    <a:p>
                      <a:pPr>
                        <a:lnSpc>
                          <a:spcPct val="100000"/>
                        </a:lnSpc>
                        <a:tabLst>
                          <a:tab algn="l" pos="0"/>
                        </a:tabLst>
                      </a:pPr>
                      <a:r>
                        <a:rPr b="0" lang="en-IN" sz="2400" strike="noStrike" u="none">
                          <a:solidFill>
                            <a:schemeClr val="dk1"/>
                          </a:solidFill>
                          <a:uFillTx/>
                          <a:latin typeface="Times New Roman"/>
                          <a:ea typeface="Times New Roman"/>
                        </a:rPr>
                        <a:t>1</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IN" sz="2400" strike="noStrike" u="none">
                          <a:solidFill>
                            <a:schemeClr val="dk1"/>
                          </a:solidFill>
                          <a:uFillTx/>
                          <a:latin typeface="Times New Roman"/>
                          <a:ea typeface="Times New Roman"/>
                        </a:rPr>
                        <a:t>Technical</a:t>
                      </a:r>
                      <a:endParaRPr b="0" lang="en-US" sz="2400" strike="noStrike" u="none">
                        <a:solidFill>
                          <a:srgbClr val="000000"/>
                        </a:solidFill>
                        <a:uFillTx/>
                        <a:latin typeface="Arial"/>
                      </a:endParaRPr>
                    </a:p>
                    <a:p>
                      <a:pPr>
                        <a:lnSpc>
                          <a:spcPct val="100000"/>
                        </a:lnSpc>
                      </a:pP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marL="216000" indent="-216000" algn="just">
                        <a:lnSpc>
                          <a:spcPct val="100000"/>
                        </a:lnSpc>
                        <a:buClr>
                          <a:srgbClr val="000000"/>
                        </a:buClr>
                        <a:buSzPct val="45000"/>
                        <a:buFont typeface="Wingdings" charset="2"/>
                        <a:buChar char=""/>
                      </a:pPr>
                      <a:r>
                        <a:rPr b="0" lang="en-IN" sz="2400" strike="noStrike" u="none">
                          <a:solidFill>
                            <a:schemeClr val="dk1"/>
                          </a:solidFill>
                          <a:uFillTx/>
                          <a:latin typeface="Times New Roman"/>
                          <a:ea typeface="Times New Roman"/>
                        </a:rPr>
                        <a:t>Soil moisture sensors only monitor local zones, not entire field uniformity.</a:t>
                      </a:r>
                      <a:endParaRPr b="0" lang="en-US" sz="2400" strike="noStrike" u="none">
                        <a:solidFill>
                          <a:srgbClr val="000000"/>
                        </a:solidFill>
                        <a:uFillTx/>
                        <a:latin typeface="Arial"/>
                      </a:endParaRPr>
                    </a:p>
                    <a:p>
                      <a:pPr marL="216000" indent="-216000" algn="just">
                        <a:lnSpc>
                          <a:spcPct val="100000"/>
                        </a:lnSpc>
                        <a:buClr>
                          <a:srgbClr val="000000"/>
                        </a:buClr>
                        <a:buSzPct val="45000"/>
                        <a:buFont typeface="Wingdings" charset="2"/>
                        <a:buChar char=""/>
                      </a:pPr>
                      <a:r>
                        <a:rPr b="0" lang="en-IN" sz="2400" strike="noStrike" u="none">
                          <a:solidFill>
                            <a:schemeClr val="dk1"/>
                          </a:solidFill>
                          <a:uFillTx/>
                          <a:latin typeface="Times New Roman"/>
                          <a:ea typeface="Times New Roman"/>
                        </a:rPr>
                        <a:t>The system supports single-zone irrigation in current prototype.</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999000">
                <a:tc>
                  <a:txBody>
                    <a:bodyPr anchor="t">
                      <a:noAutofit/>
                    </a:bodyPr>
                    <a:p>
                      <a:pPr>
                        <a:lnSpc>
                          <a:spcPct val="100000"/>
                        </a:lnSpc>
                      </a:pPr>
                      <a:r>
                        <a:rPr b="0" lang="en-US" sz="2400" strike="noStrike" u="none">
                          <a:solidFill>
                            <a:srgbClr val="000000"/>
                          </a:solidFill>
                          <a:uFillTx/>
                          <a:latin typeface="Times New Roman"/>
                        </a:rPr>
                        <a:t>2</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Time</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marL="216000" indent="-216000" algn="just">
                        <a:lnSpc>
                          <a:spcPct val="100000"/>
                        </a:lnSpc>
                        <a:buClr>
                          <a:srgbClr val="000000"/>
                        </a:buClr>
                        <a:buSzPct val="45000"/>
                        <a:buFont typeface="Wingdings" charset="2"/>
                        <a:buChar char=""/>
                      </a:pPr>
                      <a:r>
                        <a:rPr b="0" lang="en-US" sz="2400" strike="noStrike" u="none">
                          <a:solidFill>
                            <a:srgbClr val="000000"/>
                          </a:solidFill>
                          <a:uFillTx/>
                          <a:latin typeface="Times New Roman"/>
                        </a:rPr>
                        <a:t>Project must be completed within the academic semester duration (4 months).</a:t>
                      </a:r>
                      <a:endParaRPr b="0" lang="en-US" sz="2400" strike="noStrike" u="none">
                        <a:solidFill>
                          <a:srgbClr val="000000"/>
                        </a:solidFill>
                        <a:uFillTx/>
                        <a:latin typeface="Arial"/>
                      </a:endParaRPr>
                    </a:p>
                    <a:p>
                      <a:pPr marL="216000" indent="-216000" algn="just">
                        <a:lnSpc>
                          <a:spcPct val="100000"/>
                        </a:lnSpc>
                        <a:buClr>
                          <a:srgbClr val="000000"/>
                        </a:buClr>
                        <a:buSzPct val="45000"/>
                        <a:buFont typeface="Wingdings" charset="2"/>
                        <a:buChar char=""/>
                      </a:pPr>
                      <a:r>
                        <a:rPr b="0" lang="en-US" sz="2400" strike="noStrike" u="none">
                          <a:solidFill>
                            <a:srgbClr val="000000"/>
                          </a:solidFill>
                          <a:uFillTx/>
                          <a:latin typeface="Times New Roman"/>
                        </a:rPr>
                        <a:t>Integration and testing across hardware and software must fit into limited lab sessions.</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999000">
                <a:tc>
                  <a:txBody>
                    <a:bodyPr anchor="t">
                      <a:noAutofit/>
                    </a:bodyPr>
                    <a:p>
                      <a:pPr>
                        <a:lnSpc>
                          <a:spcPct val="100000"/>
                        </a:lnSpc>
                      </a:pPr>
                      <a:r>
                        <a:rPr b="0" lang="en-US" sz="2400" strike="noStrike" u="none">
                          <a:solidFill>
                            <a:srgbClr val="000000"/>
                          </a:solidFill>
                          <a:uFillTx/>
                          <a:latin typeface="Times New Roman"/>
                        </a:rPr>
                        <a:t>3</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Budget</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marL="216000" indent="-216000" algn="just">
                        <a:lnSpc>
                          <a:spcPct val="100000"/>
                        </a:lnSpc>
                        <a:buClr>
                          <a:srgbClr val="000000"/>
                        </a:buClr>
                        <a:buSzPct val="45000"/>
                        <a:buFont typeface="Wingdings" charset="2"/>
                        <a:buChar char=""/>
                      </a:pPr>
                      <a:r>
                        <a:rPr b="0" lang="en-US" sz="2400" strike="noStrike" u="none">
                          <a:solidFill>
                            <a:srgbClr val="000000"/>
                          </a:solidFill>
                          <a:uFillTx/>
                          <a:latin typeface="Times New Roman"/>
                        </a:rPr>
                        <a:t>Limited to affordable components; avoids high-end sensors or commercial-grade controllers.</a:t>
                      </a:r>
                      <a:endParaRPr b="0" lang="en-US" sz="2400" strike="noStrike" u="none">
                        <a:solidFill>
                          <a:srgbClr val="000000"/>
                        </a:solidFill>
                        <a:uFillTx/>
                        <a:latin typeface="Arial"/>
                      </a:endParaRPr>
                    </a:p>
                    <a:p>
                      <a:pPr marL="216000" indent="-216000" algn="just">
                        <a:lnSpc>
                          <a:spcPct val="100000"/>
                        </a:lnSpc>
                        <a:buClr>
                          <a:srgbClr val="000000"/>
                        </a:buClr>
                        <a:buSzPct val="45000"/>
                        <a:buFont typeface="Wingdings" charset="2"/>
                        <a:buChar char=""/>
                      </a:pPr>
                      <a:r>
                        <a:rPr b="0" lang="en-US" sz="2400" strike="noStrike" u="none">
                          <a:solidFill>
                            <a:srgbClr val="000000"/>
                          </a:solidFill>
                          <a:uFillTx/>
                          <a:latin typeface="Times New Roman"/>
                        </a:rPr>
                        <a:t>Optional add-ons like weather forecasting, GSM failover, or solar power were skipped.</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999000">
                <a:tc>
                  <a:txBody>
                    <a:bodyPr anchor="t">
                      <a:noAutofit/>
                    </a:bodyPr>
                    <a:p>
                      <a:pPr>
                        <a:lnSpc>
                          <a:spcPct val="100000"/>
                        </a:lnSpc>
                      </a:pPr>
                      <a:r>
                        <a:rPr b="0" lang="en-US" sz="2400" strike="noStrike" u="none">
                          <a:solidFill>
                            <a:srgbClr val="000000"/>
                          </a:solidFill>
                          <a:uFillTx/>
                          <a:latin typeface="Times New Roman"/>
                        </a:rPr>
                        <a:t>4</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Resources</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marL="216000" indent="-216000" algn="just">
                        <a:lnSpc>
                          <a:spcPct val="100000"/>
                        </a:lnSpc>
                        <a:buClr>
                          <a:srgbClr val="000000"/>
                        </a:buClr>
                        <a:buSzPct val="45000"/>
                        <a:buFont typeface="Wingdings" charset="2"/>
                        <a:buChar char=""/>
                      </a:pPr>
                      <a:r>
                        <a:rPr b="0" lang="en-US" sz="2400" strike="noStrike" u="none">
                          <a:solidFill>
                            <a:srgbClr val="000000"/>
                          </a:solidFill>
                          <a:uFillTx/>
                          <a:latin typeface="Times New Roman"/>
                        </a:rPr>
                        <a:t>Development team consists of students; external consulting or large deployments are out of scope.</a:t>
                      </a:r>
                      <a:endParaRPr b="0" lang="en-US" sz="2400" strike="noStrike" u="none">
                        <a:solidFill>
                          <a:srgbClr val="000000"/>
                        </a:solidFill>
                        <a:uFillTx/>
                        <a:latin typeface="Arial"/>
                      </a:endParaRPr>
                    </a:p>
                    <a:p>
                      <a:pPr marL="216000" indent="-216000" algn="just">
                        <a:lnSpc>
                          <a:spcPct val="100000"/>
                        </a:lnSpc>
                        <a:buClr>
                          <a:srgbClr val="000000"/>
                        </a:buClr>
                        <a:buSzPct val="45000"/>
                        <a:buFont typeface="Wingdings" charset="2"/>
                        <a:buChar char=""/>
                      </a:pPr>
                      <a:r>
                        <a:rPr b="0" lang="en-US" sz="2400" strike="noStrike" u="none">
                          <a:solidFill>
                            <a:srgbClr val="000000"/>
                          </a:solidFill>
                          <a:uFillTx/>
                          <a:latin typeface="Times New Roman"/>
                        </a:rPr>
                        <a:t>Prototype tested on a small-scale model (1–2 sections) only.</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r h="1000800">
                <a:tc>
                  <a:txBody>
                    <a:bodyPr anchor="t">
                      <a:noAutofit/>
                    </a:bodyPr>
                    <a:p>
                      <a:pPr>
                        <a:lnSpc>
                          <a:spcPct val="100000"/>
                        </a:lnSpc>
                      </a:pPr>
                      <a:r>
                        <a:rPr b="0" lang="en-US" sz="2400" strike="noStrike" u="none">
                          <a:solidFill>
                            <a:srgbClr val="000000"/>
                          </a:solidFill>
                          <a:uFillTx/>
                          <a:latin typeface="Times New Roman"/>
                        </a:rPr>
                        <a:t>5</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a:lnSpc>
                          <a:spcPct val="100000"/>
                        </a:lnSpc>
                      </a:pPr>
                      <a:r>
                        <a:rPr b="0" lang="en-US" sz="2400" strike="noStrike" u="none">
                          <a:solidFill>
                            <a:srgbClr val="000000"/>
                          </a:solidFill>
                          <a:uFillTx/>
                          <a:latin typeface="Times New Roman"/>
                        </a:rPr>
                        <a:t>Deployment</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c>
                  <a:txBody>
                    <a:bodyPr anchor="t">
                      <a:noAutofit/>
                    </a:bodyPr>
                    <a:p>
                      <a:pPr marL="216000" indent="-216000" algn="just">
                        <a:lnSpc>
                          <a:spcPct val="100000"/>
                        </a:lnSpc>
                        <a:buClr>
                          <a:srgbClr val="000000"/>
                        </a:buClr>
                        <a:buSzPct val="45000"/>
                        <a:buFont typeface="Wingdings" charset="2"/>
                        <a:buChar char=""/>
                      </a:pPr>
                      <a:r>
                        <a:rPr b="0" lang="en-US" sz="2400" strike="noStrike" u="none">
                          <a:solidFill>
                            <a:srgbClr val="000000"/>
                          </a:solidFill>
                          <a:uFillTx/>
                          <a:latin typeface="Times New Roman"/>
                        </a:rPr>
                        <a:t>Initial deployment is on-premises, not hosted on cloud (to minimize costs).</a:t>
                      </a:r>
                      <a:endParaRPr b="0" lang="en-US" sz="2400" strike="noStrike" u="none">
                        <a:solidFill>
                          <a:srgbClr val="000000"/>
                        </a:solidFill>
                        <a:uFillTx/>
                        <a:latin typeface="Arial"/>
                      </a:endParaRPr>
                    </a:p>
                    <a:p>
                      <a:pPr marL="216000" indent="-216000" algn="just">
                        <a:lnSpc>
                          <a:spcPct val="100000"/>
                        </a:lnSpc>
                        <a:buClr>
                          <a:srgbClr val="000000"/>
                        </a:buClr>
                        <a:buSzPct val="45000"/>
                        <a:buFont typeface="Wingdings" charset="2"/>
                        <a:buChar char=""/>
                      </a:pPr>
                      <a:r>
                        <a:rPr b="0" lang="en-US" sz="2400" strike="noStrike" u="none">
                          <a:solidFill>
                            <a:srgbClr val="000000"/>
                          </a:solidFill>
                          <a:uFillTx/>
                          <a:latin typeface="Times New Roman"/>
                        </a:rPr>
                        <a:t>Farmers need basic digital literacy to interact with the system.</a:t>
                      </a:r>
                      <a:endParaRPr b="0" lang="en-US" sz="2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8fb"/>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Google Shape;115;p11"/>
          <p:cNvSpPr/>
          <p:nvPr/>
        </p:nvSpPr>
        <p:spPr>
          <a:xfrm>
            <a:off x="2982960" y="712800"/>
            <a:ext cx="53640" cy="53640"/>
          </a:xfrm>
          <a:custGeom>
            <a:avLst/>
            <a:gdLst>
              <a:gd name="textAreaLeft" fmla="*/ 0 w 53640"/>
              <a:gd name="textAreaRight" fmla="*/ 57240 w 53640"/>
              <a:gd name="textAreaTop" fmla="*/ 0 h 53640"/>
              <a:gd name="textAreaBottom" fmla="*/ 57240 h 5364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89" name="Google Shape;116;p11"/>
          <p:cNvSpPr/>
          <p:nvPr/>
        </p:nvSpPr>
        <p:spPr>
          <a:xfrm>
            <a:off x="2998800" y="725400"/>
            <a:ext cx="21960" cy="28080"/>
          </a:xfrm>
          <a:custGeom>
            <a:avLst/>
            <a:gdLst>
              <a:gd name="textAreaLeft" fmla="*/ 0 w 21960"/>
              <a:gd name="textAreaRight" fmla="*/ 25560 w 21960"/>
              <a:gd name="textAreaTop" fmla="*/ 0 h 28080"/>
              <a:gd name="textAreaBottom" fmla="*/ 31680 h 2808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US" sz="1800" strike="noStrike" u="none">
              <a:solidFill>
                <a:schemeClr val="dk1"/>
              </a:solidFill>
              <a:uFillTx/>
              <a:latin typeface="Arial"/>
              <a:ea typeface="Arial"/>
            </a:endParaRPr>
          </a:p>
        </p:txBody>
      </p:sp>
      <p:sp>
        <p:nvSpPr>
          <p:cNvPr id="90" name="PlaceHolder 1"/>
          <p:cNvSpPr>
            <a:spLocks noGrp="1"/>
          </p:cNvSpPr>
          <p:nvPr>
            <p:ph type="sldNum" idx="22"/>
          </p:nvPr>
        </p:nvSpPr>
        <p:spPr>
          <a:xfrm>
            <a:off x="18627840" y="10253160"/>
            <a:ext cx="1201680" cy="860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IN" sz="2200" strike="noStrike" u="none">
                <a:solidFill>
                  <a:schemeClr val="dk2"/>
                </a:solidFill>
                <a:uFillTx/>
                <a:latin typeface="Arial"/>
                <a:ea typeface="Arial"/>
              </a:defRPr>
            </a:lvl1pPr>
          </a:lstStyle>
          <a:p>
            <a:pPr indent="0" algn="r">
              <a:lnSpc>
                <a:spcPct val="100000"/>
              </a:lnSpc>
              <a:buNone/>
              <a:tabLst>
                <a:tab algn="l" pos="0"/>
              </a:tabLst>
            </a:pPr>
            <a:fld id="{23ACD740-3AA4-4D67-BE47-07D3697CA4A5}" type="slidenum">
              <a:rPr b="0" lang="en-IN" sz="2200" strike="noStrike" u="none">
                <a:solidFill>
                  <a:schemeClr val="dk2"/>
                </a:solidFill>
                <a:uFillTx/>
                <a:latin typeface="Arial"/>
                <a:ea typeface="Arial"/>
              </a:rPr>
              <a:t>&lt;number&gt;</a:t>
            </a:fld>
            <a:endParaRPr b="0" lang="en-US" sz="2200" strike="noStrike" u="none">
              <a:solidFill>
                <a:srgbClr val="000000"/>
              </a:solidFill>
              <a:uFillTx/>
              <a:latin typeface="Times New Roman"/>
            </a:endParaRPr>
          </a:p>
        </p:txBody>
      </p:sp>
      <p:sp>
        <p:nvSpPr>
          <p:cNvPr id="91" name="Google Shape;119;p11"/>
          <p:cNvSpPr/>
          <p:nvPr/>
        </p:nvSpPr>
        <p:spPr>
          <a:xfrm>
            <a:off x="5057640" y="290520"/>
            <a:ext cx="9067320" cy="6361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4400" strike="noStrike" u="none">
                <a:solidFill>
                  <a:srgbClr val="000000"/>
                </a:solidFill>
                <a:uFillTx/>
                <a:latin typeface="Times New Roman"/>
                <a:ea typeface="Times New Roman"/>
              </a:rPr>
              <a:t>System Design</a:t>
            </a:r>
            <a:endParaRPr b="0" lang="en-US" sz="4400" strike="noStrike" u="none">
              <a:solidFill>
                <a:srgbClr val="000000"/>
              </a:solidFill>
              <a:uFillTx/>
              <a:latin typeface="Arial"/>
            </a:endParaRPr>
          </a:p>
        </p:txBody>
      </p:sp>
      <p:sp>
        <p:nvSpPr>
          <p:cNvPr id="92" name="Google Shape;119;p 1"/>
          <p:cNvSpPr/>
          <p:nvPr/>
        </p:nvSpPr>
        <p:spPr>
          <a:xfrm>
            <a:off x="347400" y="2081880"/>
            <a:ext cx="2783520" cy="6361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2800" strike="noStrike" u="none">
                <a:solidFill>
                  <a:srgbClr val="000000"/>
                </a:solidFill>
                <a:uFillTx/>
                <a:latin typeface="Times New Roman"/>
                <a:ea typeface="Times New Roman"/>
              </a:rPr>
              <a:t>Block Diagram</a:t>
            </a:r>
            <a:endParaRPr b="0" lang="en-US" sz="2800" strike="noStrike" u="none">
              <a:solidFill>
                <a:srgbClr val="000000"/>
              </a:solidFill>
              <a:uFillTx/>
              <a:latin typeface="Arial"/>
            </a:endParaRPr>
          </a:p>
        </p:txBody>
      </p:sp>
      <p:pic>
        <p:nvPicPr>
          <p:cNvPr id="93" name="" descr=""/>
          <p:cNvPicPr/>
          <p:nvPr/>
        </p:nvPicPr>
        <p:blipFill>
          <a:blip r:embed="rId1"/>
          <a:stretch/>
        </p:blipFill>
        <p:spPr>
          <a:xfrm>
            <a:off x="3537720" y="3110760"/>
            <a:ext cx="12922560" cy="647172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1442</TotalTime>
  <Application>LibreOffice/24.8.6.2$Linux_X86_64 LibreOffice_project/480$Build-2</Application>
  <AppVersion>15.0000</AppVersion>
  <Words>420</Words>
  <Paragraphs>185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2019-11-25T06:56:12Z</dcterms:created>
  <dc:creator>Srobona Das</dc:creator>
  <dc:description/>
  <dc:language>en-US</dc:language>
  <cp:lastModifiedBy/>
  <dcterms:modified xsi:type="dcterms:W3CDTF">2025-06-19T09:10:19Z</dcterms:modified>
  <cp:revision>20</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y fmtid="{D5CDD505-2E9C-101B-9397-08002B2CF9AE}" pid="5" name="Notes">
    <vt:i4>14</vt:i4>
  </property>
  <property fmtid="{D5CDD505-2E9C-101B-9397-08002B2CF9AE}" pid="6" name="PresentationFormat">
    <vt:lpwstr>Custom</vt:lpwstr>
  </property>
  <property fmtid="{D5CDD505-2E9C-101B-9397-08002B2CF9AE}" pid="7" name="Slides">
    <vt:i4>15</vt:i4>
  </property>
</Properties>
</file>