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4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803E-A9F5-420F-9C00-6EA375DAE27A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Capture the Flag</a:t>
            </a:r>
            <a:br>
              <a:rPr lang="en-US" dirty="0" smtClean="0"/>
            </a:br>
            <a:r>
              <a:rPr lang="en-US" sz="4000" dirty="0" smtClean="0"/>
              <a:t>On BYU-I Campus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Aaron Barry</a:t>
            </a:r>
          </a:p>
          <a:p>
            <a:r>
              <a:rPr lang="en-US" dirty="0" smtClean="0"/>
              <a:t>Rob Page</a:t>
            </a:r>
          </a:p>
          <a:p>
            <a:r>
              <a:rPr lang="en-US" dirty="0" smtClean="0"/>
              <a:t>Brandon Wilkinson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 – Screens – Text Version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8654" y="1552074"/>
            <a:ext cx="2779294" cy="5305926"/>
            <a:chOff x="427120" y="1552074"/>
            <a:chExt cx="3019927" cy="5305926"/>
          </a:xfrm>
        </p:grpSpPr>
        <p:sp>
          <p:nvSpPr>
            <p:cNvPr id="4" name="Rounded Rectangle 3"/>
            <p:cNvSpPr/>
            <p:nvPr/>
          </p:nvSpPr>
          <p:spPr>
            <a:xfrm>
              <a:off x="427120" y="1552074"/>
              <a:ext cx="3019927" cy="53059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21895" y="1840832"/>
              <a:ext cx="2430379" cy="47645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99594" y="1552074"/>
            <a:ext cx="2779294" cy="5305926"/>
            <a:chOff x="427120" y="1552074"/>
            <a:chExt cx="3019927" cy="5305926"/>
          </a:xfrm>
        </p:grpSpPr>
        <p:sp>
          <p:nvSpPr>
            <p:cNvPr id="8" name="Rounded Rectangle 7"/>
            <p:cNvSpPr/>
            <p:nvPr/>
          </p:nvSpPr>
          <p:spPr>
            <a:xfrm>
              <a:off x="427120" y="1552074"/>
              <a:ext cx="3019927" cy="53059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1895" y="1840832"/>
              <a:ext cx="2430379" cy="47645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62127" y="1552074"/>
            <a:ext cx="2779294" cy="5305926"/>
            <a:chOff x="427120" y="1552074"/>
            <a:chExt cx="3019927" cy="5305926"/>
          </a:xfrm>
        </p:grpSpPr>
        <p:sp>
          <p:nvSpPr>
            <p:cNvPr id="11" name="Rounded Rectangle 10"/>
            <p:cNvSpPr/>
            <p:nvPr/>
          </p:nvSpPr>
          <p:spPr>
            <a:xfrm>
              <a:off x="427120" y="1552074"/>
              <a:ext cx="3019927" cy="53059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1895" y="1840832"/>
              <a:ext cx="2430379" cy="47645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12706" y="1552074"/>
            <a:ext cx="2779294" cy="5305926"/>
            <a:chOff x="427120" y="1552074"/>
            <a:chExt cx="3019927" cy="5305926"/>
          </a:xfrm>
        </p:grpSpPr>
        <p:sp>
          <p:nvSpPr>
            <p:cNvPr id="14" name="Rounded Rectangle 13"/>
            <p:cNvSpPr/>
            <p:nvPr/>
          </p:nvSpPr>
          <p:spPr>
            <a:xfrm>
              <a:off x="427120" y="1552074"/>
              <a:ext cx="3019927" cy="53059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21895" y="1840832"/>
              <a:ext cx="2430379" cy="47645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11334" y="2093495"/>
            <a:ext cx="176062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SCREEN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382" y="2093495"/>
            <a:ext cx="187692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CHOOSING YOUR TEAM SCREEN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7842" y="2093495"/>
            <a:ext cx="191302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CHOOSE YOUR RULES SCREEN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65895" y="2093495"/>
            <a:ext cx="18769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 SCREEN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3075" y="2972919"/>
            <a:ext cx="2078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Including: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49801" y="2972919"/>
            <a:ext cx="2078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Including: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2334" y="2972919"/>
            <a:ext cx="2078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Including: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52645" y="2972919"/>
            <a:ext cx="2078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Including: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3611" y="3438777"/>
            <a:ext cx="2058344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Sounds 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Alerts ON/OFF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your Screen Name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78144" y="3438776"/>
            <a:ext cx="205834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Teams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29575" y="3438776"/>
            <a:ext cx="205834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to 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73181" y="3438777"/>
            <a:ext cx="2058344" cy="2781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6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Capture the Flag On BYU-I Campus</vt:lpstr>
      <vt:lpstr>Mock Up – Screens – Text Version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 On BYU-I Campus</dc:title>
  <dc:creator>Aaron Barry</dc:creator>
  <cp:lastModifiedBy>Aaron Barry</cp:lastModifiedBy>
  <cp:revision>4</cp:revision>
  <dcterms:created xsi:type="dcterms:W3CDTF">2014-05-01T18:00:07Z</dcterms:created>
  <dcterms:modified xsi:type="dcterms:W3CDTF">2014-05-01T18:22:57Z</dcterms:modified>
</cp:coreProperties>
</file>