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7719-6638-485A-AD83-4D3EF5239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Threading, Executors, </a:t>
            </a:r>
            <a:r>
              <a:rPr lang="en-US" sz="4000" dirty="0" err="1"/>
              <a:t>Runnables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8F001-5B2D-42D3-8031-8A55E9928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Wayne Thomas</a:t>
            </a:r>
          </a:p>
        </p:txBody>
      </p:sp>
    </p:spTree>
    <p:extLst>
      <p:ext uri="{BB962C8B-B14F-4D97-AF65-F5344CB8AC3E}">
        <p14:creationId xmlns:p14="http://schemas.microsoft.com/office/powerpoint/2010/main" val="362681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D0B0-71FA-4BA0-992E-10003497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Thread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2B9F9-9F45-49B0-A0C5-3651B0789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java.lang.Thread</a:t>
            </a:r>
            <a:endParaRPr lang="en-US" dirty="0"/>
          </a:p>
          <a:p>
            <a:r>
              <a:rPr lang="en-US" dirty="0"/>
              <a:t>One of the oldest methodologies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145540-F90E-4405-AE97-08EAD6EB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48275"/>
            <a:ext cx="52482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9FEF-0D15-4300-A163-14CAA747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E74DF-FF2C-4192-BEA5-3AB55A34E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571" y="0"/>
            <a:ext cx="752983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BC7200-B0A9-49AC-8434-BBE46BBF0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34" y="1405908"/>
            <a:ext cx="2684674" cy="501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9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D0B0-71FA-4BA0-992E-10003497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Runnable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2B9F9-9F45-49B0-A0C5-3651B0789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57" y="1583862"/>
            <a:ext cx="8596668" cy="3880773"/>
          </a:xfrm>
        </p:spPr>
        <p:txBody>
          <a:bodyPr/>
          <a:lstStyle/>
          <a:p>
            <a:r>
              <a:rPr lang="en-US" dirty="0" err="1"/>
              <a:t>java.lang.Runnable</a:t>
            </a:r>
            <a:endParaRPr lang="en-US" dirty="0"/>
          </a:p>
          <a:p>
            <a:r>
              <a:rPr lang="en-US" dirty="0"/>
              <a:t>More modular than Threading</a:t>
            </a:r>
          </a:p>
          <a:p>
            <a:r>
              <a:rPr lang="en-US" dirty="0"/>
              <a:t>Easier to create and maintain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2098E-00A1-4216-B45F-EE3CA40E7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446" y="268287"/>
            <a:ext cx="5248275" cy="3324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AE1D5B-FD08-43D3-80EA-EF2E1EFA4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3429000"/>
            <a:ext cx="5305425" cy="3228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889FFA-A0A7-4526-A1C3-607BA055E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733" y="3721456"/>
            <a:ext cx="52197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7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D0B0-71FA-4BA0-992E-10003497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Runnable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A9A84-FA07-444A-AEC0-42B62891A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521" y="0"/>
            <a:ext cx="755106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04E73-E96D-4ED2-9355-C33A47E78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96" y="2019852"/>
            <a:ext cx="3824908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0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D0B0-71FA-4BA0-992E-10003497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Executors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2B9F9-9F45-49B0-A0C5-3651B0789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65785" cy="3880773"/>
          </a:xfrm>
        </p:spPr>
        <p:txBody>
          <a:bodyPr/>
          <a:lstStyle/>
          <a:p>
            <a:r>
              <a:rPr lang="en-US" dirty="0" err="1"/>
              <a:t>java.util.concurrent.Executors</a:t>
            </a:r>
            <a:endParaRPr lang="en-US" dirty="0"/>
          </a:p>
          <a:p>
            <a:r>
              <a:rPr lang="en-US" dirty="0"/>
              <a:t>Newest methodology to create multi-threaded applications</a:t>
            </a:r>
          </a:p>
          <a:p>
            <a:r>
              <a:rPr lang="en-US" dirty="0"/>
              <a:t>Utilizes thread “pools” to manage </a:t>
            </a:r>
            <a:r>
              <a:rPr lang="en-US"/>
              <a:t>thread use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9A614-C8B5-46E5-A73A-40EF07E99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85800"/>
            <a:ext cx="48958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8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D0B0-71FA-4BA0-992E-10003497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Executors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2B9F9-9F45-49B0-A0C5-3651B0789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https://github.com/CIT360-Fall2018-Group5/SampleCode</a:t>
            </a:r>
          </a:p>
        </p:txBody>
      </p:sp>
    </p:spTree>
    <p:extLst>
      <p:ext uri="{BB962C8B-B14F-4D97-AF65-F5344CB8AC3E}">
        <p14:creationId xmlns:p14="http://schemas.microsoft.com/office/powerpoint/2010/main" val="31495164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1717</TotalTime>
  <Words>72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Threading, Executors, Runnables</vt:lpstr>
      <vt:lpstr>Thread Class</vt:lpstr>
      <vt:lpstr>Thread Class</vt:lpstr>
      <vt:lpstr>Runnable</vt:lpstr>
      <vt:lpstr>Runnable</vt:lpstr>
      <vt:lpstr>Executors</vt:lpstr>
      <vt:lpstr>Executors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Threading, Executors, Runnables</dc:title>
  <dc:creator>Thomas'</dc:creator>
  <cp:lastModifiedBy>Thomas'</cp:lastModifiedBy>
  <cp:revision>9</cp:revision>
  <dcterms:created xsi:type="dcterms:W3CDTF">2018-10-05T13:58:03Z</dcterms:created>
  <dcterms:modified xsi:type="dcterms:W3CDTF">2018-10-08T22:27:26Z</dcterms:modified>
</cp:coreProperties>
</file>