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Ud19Nr7VtIhLu5pjs9C1hw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eachingmobilesecurity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6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778"/>
          </a:xfrm>
        </p:spPr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  <a:lvl3pPr>
              <a:defRPr b="0" i="0">
                <a:latin typeface="Cambria" panose="02040503050406030204" pitchFamily="18" charset="0"/>
              </a:defRPr>
            </a:lvl3pPr>
            <a:lvl4pPr>
              <a:defRPr b="0" i="0">
                <a:latin typeface="Cambria" panose="02040503050406030204" pitchFamily="18" charset="0"/>
              </a:defRPr>
            </a:lvl4pPr>
            <a:lvl5pPr>
              <a:defRPr b="0" i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034" y="5341102"/>
            <a:ext cx="1200318" cy="141942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6715" y="6421971"/>
            <a:ext cx="283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hlinkClick r:id="rId3"/>
              </a:rPr>
              <a:t>PLASMA Security Modules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9015105" y="26571"/>
            <a:ext cx="3176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hlinkClick r:id="rId4"/>
              </a:rPr>
              <a:t>www.Teachingmobilesecurity.com</a:t>
            </a:r>
            <a:endParaRPr lang="en-US" sz="1600" b="0" i="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7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6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6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1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A854-3A0C-43B7-AE6D-AB817FE73E1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7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XML used in an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files store static data</a:t>
            </a:r>
          </a:p>
          <a:p>
            <a:pPr lvl="1"/>
            <a:r>
              <a:rPr lang="en-US" dirty="0"/>
              <a:t>Mostly configuration information</a:t>
            </a:r>
          </a:p>
          <a:p>
            <a:r>
              <a:rPr lang="en-US" dirty="0"/>
              <a:t>Executing the app does not change this data</a:t>
            </a:r>
          </a:p>
          <a:p>
            <a:r>
              <a:rPr lang="en-US" dirty="0"/>
              <a:t>Examples of information saved in XML files</a:t>
            </a:r>
          </a:p>
          <a:p>
            <a:pPr lvl="1"/>
            <a:r>
              <a:rPr lang="en-US" dirty="0"/>
              <a:t>Strings used across the app </a:t>
            </a:r>
          </a:p>
          <a:p>
            <a:pPr lvl="1"/>
            <a:r>
              <a:rPr lang="en-US" dirty="0"/>
              <a:t>Manifest file</a:t>
            </a:r>
          </a:p>
          <a:p>
            <a:pPr lvl="1"/>
            <a:r>
              <a:rPr lang="en-US" dirty="0"/>
              <a:t>Layout file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2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XML used in an app…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61778"/>
          </a:xfrm>
        </p:spPr>
        <p:txBody>
          <a:bodyPr/>
          <a:lstStyle/>
          <a:p>
            <a:r>
              <a:rPr lang="en-US" dirty="0"/>
              <a:t>Developers may store important information</a:t>
            </a:r>
          </a:p>
          <a:p>
            <a:pPr lvl="1"/>
            <a:r>
              <a:rPr lang="en-US" dirty="0"/>
              <a:t>Ad details</a:t>
            </a:r>
          </a:p>
          <a:p>
            <a:pPr lvl="1"/>
            <a:r>
              <a:rPr lang="en-US" dirty="0"/>
              <a:t>API Key for a service such as Google Maps</a:t>
            </a:r>
          </a:p>
        </p:txBody>
      </p:sp>
    </p:spTree>
    <p:extLst>
      <p:ext uri="{BB962C8B-B14F-4D97-AF65-F5344CB8AC3E}">
        <p14:creationId xmlns:p14="http://schemas.microsoft.com/office/powerpoint/2010/main" val="397748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 engineering</a:t>
            </a:r>
          </a:p>
          <a:p>
            <a:pPr lvl="1"/>
            <a:r>
              <a:rPr lang="en-US" dirty="0"/>
              <a:t>Keys, if stored in XML could be read by an attacker</a:t>
            </a:r>
          </a:p>
          <a:p>
            <a:r>
              <a:rPr lang="en-US" dirty="0"/>
              <a:t>These keys could be misused to get unauthorized access to services</a:t>
            </a:r>
          </a:p>
          <a:p>
            <a:r>
              <a:rPr lang="en-US" dirty="0"/>
              <a:t>Keys and developer credentials could also make access to paid services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4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only the client keys on the device</a:t>
            </a:r>
          </a:p>
          <a:p>
            <a:r>
              <a:rPr lang="en-US" dirty="0"/>
              <a:t>Retrieve API keys from the server </a:t>
            </a:r>
          </a:p>
          <a:p>
            <a:pPr lvl="1"/>
            <a:r>
              <a:rPr lang="en-US" dirty="0"/>
              <a:t>Make requests on demand</a:t>
            </a:r>
          </a:p>
          <a:p>
            <a:r>
              <a:rPr lang="en-US" dirty="0"/>
              <a:t>Obfuscate code </a:t>
            </a:r>
          </a:p>
          <a:p>
            <a:pPr lvl="1"/>
            <a:r>
              <a:rPr lang="en-US" dirty="0"/>
              <a:t>Tools such as </a:t>
            </a:r>
            <a:r>
              <a:rPr lang="en-US" dirty="0" err="1"/>
              <a:t>ProGuard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4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128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Office Theme</vt:lpstr>
      <vt:lpstr>XML</vt:lpstr>
      <vt:lpstr>Where is XML used in an app</vt:lpstr>
      <vt:lpstr>Where is XML used in an app…</vt:lpstr>
      <vt:lpstr>Security Concerns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Access</dc:title>
  <dc:creator>Heena Surve</dc:creator>
  <cp:lastModifiedBy>Heena Surve</cp:lastModifiedBy>
  <cp:revision>22</cp:revision>
  <dcterms:created xsi:type="dcterms:W3CDTF">2017-04-13T19:19:12Z</dcterms:created>
  <dcterms:modified xsi:type="dcterms:W3CDTF">2017-04-20T15:40:41Z</dcterms:modified>
</cp:coreProperties>
</file>