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52885"/>
  </p:normalViewPr>
  <p:slideViewPr>
    <p:cSldViewPr snapToGrid="0" snapToObjects="1">
      <p:cViewPr varScale="1">
        <p:scale>
          <a:sx n="53" d="100"/>
          <a:sy n="53" d="100"/>
        </p:scale>
        <p:origin x="2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4D965-01DC-5E46-B4C1-F2F69BC87EA4}" type="datetimeFigureOut">
              <a:rPr lang="en-US" smtClean="0"/>
              <a:t>3/9/17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2E05D-C772-5146-B3D1-0687AE832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6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 information in extra field </a:t>
            </a:r>
            <a:r>
              <a:rPr lang="mr-IN" dirty="0" smtClean="0"/>
              <a:t>–</a:t>
            </a:r>
            <a:r>
              <a:rPr lang="en-US" dirty="0" smtClean="0"/>
              <a:t> airplane</a:t>
            </a:r>
            <a:r>
              <a:rPr lang="en-US" baseline="0" dirty="0" smtClean="0"/>
              <a:t> mode intent include </a:t>
            </a:r>
            <a:r>
              <a:rPr lang="en-US" baseline="0" dirty="0" err="1" smtClean="0"/>
              <a:t>boolean</a:t>
            </a:r>
            <a:r>
              <a:rPr lang="en-US" baseline="0" dirty="0" smtClean="0"/>
              <a:t> to indicate whether on or off</a:t>
            </a:r>
          </a:p>
          <a:p>
            <a:r>
              <a:rPr lang="en-US" baseline="0" dirty="0" smtClean="0"/>
              <a:t>Read information like you do with an intent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Manifest-declared receiver</a:t>
            </a:r>
          </a:p>
          <a:p>
            <a:r>
              <a:rPr lang="en-US" baseline="0" dirty="0" smtClean="0"/>
              <a:t>Declare &lt;receiver&gt; element in app manifest</a:t>
            </a:r>
          </a:p>
          <a:p>
            <a:r>
              <a:rPr lang="en-US" baseline="0" dirty="0" smtClean="0"/>
              <a:t>Subclass </a:t>
            </a:r>
            <a:r>
              <a:rPr lang="en-US" baseline="0" dirty="0" err="1" smtClean="0"/>
              <a:t>BroadcastReceiver</a:t>
            </a:r>
            <a:r>
              <a:rPr lang="en-US" baseline="0" dirty="0" smtClean="0"/>
              <a:t>, implement </a:t>
            </a:r>
            <a:r>
              <a:rPr lang="en-US" baseline="0" dirty="0" err="1" smtClean="0"/>
              <a:t>onReceiver</a:t>
            </a:r>
            <a:r>
              <a:rPr lang="en-US" baseline="0" dirty="0" smtClean="0"/>
              <a:t>(Context, Intent)</a:t>
            </a:r>
          </a:p>
          <a:p>
            <a:r>
              <a:rPr lang="en-US" baseline="0" dirty="0" smtClean="0"/>
              <a:t>Registered when app installed</a:t>
            </a:r>
          </a:p>
          <a:p>
            <a:r>
              <a:rPr lang="en-US" baseline="0" dirty="0" smtClean="0"/>
              <a:t>Receiver becomes separate entry point in app. Can deliver broadcast even if app not currently running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Context-registered receiver</a:t>
            </a:r>
          </a:p>
          <a:p>
            <a:r>
              <a:rPr lang="en-US" baseline="0" dirty="0" smtClean="0"/>
              <a:t>Create an instance of </a:t>
            </a:r>
            <a:r>
              <a:rPr lang="en-US" baseline="0" dirty="0" err="1" smtClean="0"/>
              <a:t>BroadcastReceiver</a:t>
            </a:r>
            <a:endParaRPr lang="en-US" baseline="0" dirty="0" smtClean="0"/>
          </a:p>
          <a:p>
            <a:r>
              <a:rPr lang="en-US" baseline="0" dirty="0" smtClean="0"/>
              <a:t>Create an </a:t>
            </a:r>
            <a:r>
              <a:rPr lang="en-US" baseline="0" dirty="0" err="1" smtClean="0"/>
              <a:t>IntentFilter</a:t>
            </a:r>
            <a:r>
              <a:rPr lang="en-US" baseline="0" dirty="0" smtClean="0"/>
              <a:t>, register the receiver by calling </a:t>
            </a:r>
            <a:r>
              <a:rPr lang="en-US" baseline="0" dirty="0" err="1" smtClean="0"/>
              <a:t>registerReceiver</a:t>
            </a:r>
            <a:r>
              <a:rPr lang="en-US" baseline="0" dirty="0" smtClean="0"/>
              <a:t>(</a:t>
            </a:r>
            <a:r>
              <a:rPr lang="en-US" baseline="0" dirty="0" err="1" smtClean="0"/>
              <a:t>BroadcastReceiver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IntentFilter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2E05D-C772-5146-B3D1-0687AE8326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3/9/17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3/9/17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3/9/17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3/9/17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3/9/17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3/9/17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3/9/17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3/9/17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3/9/17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3/9/17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3/9/17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3/9/17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android.com/guide/components/broadcasts.html" TargetMode="External"/><Relationship Id="rId3" Type="http://schemas.openxmlformats.org/officeDocument/2006/relationships/hyperlink" Target="https://developer.android.com/training/articles/security-tips.html#IP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Broadcast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3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broadcasts?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Messages that can be sent or received by the Android system or other apps</a:t>
            </a:r>
          </a:p>
          <a:p>
            <a:r>
              <a:rPr lang="en-US" sz="2000" dirty="0" smtClean="0"/>
              <a:t>Sent when an event occurs</a:t>
            </a:r>
          </a:p>
          <a:p>
            <a:pPr lvl="1"/>
            <a:r>
              <a:rPr lang="en-US" sz="2000" dirty="0" smtClean="0"/>
              <a:t>Could be a system event:</a:t>
            </a:r>
          </a:p>
          <a:p>
            <a:pPr lvl="2"/>
            <a:r>
              <a:rPr lang="en-US" sz="2000" dirty="0" smtClean="0"/>
              <a:t>Airplane mode is turned off/on</a:t>
            </a:r>
          </a:p>
          <a:p>
            <a:pPr lvl="2"/>
            <a:r>
              <a:rPr lang="en-US" sz="2000" dirty="0" smtClean="0"/>
              <a:t>System is booted up</a:t>
            </a:r>
          </a:p>
          <a:p>
            <a:pPr lvl="1"/>
            <a:r>
              <a:rPr lang="en-US" sz="2000" dirty="0" smtClean="0"/>
              <a:t>Custom broadcast messages can be sent:</a:t>
            </a:r>
          </a:p>
          <a:p>
            <a:pPr lvl="2"/>
            <a:r>
              <a:rPr lang="en-US" sz="2000" dirty="0" smtClean="0"/>
              <a:t>Data has finished downloading</a:t>
            </a:r>
            <a:endParaRPr lang="en-US" sz="2000" dirty="0"/>
          </a:p>
          <a:p>
            <a:r>
              <a:rPr lang="en-US" sz="2000" dirty="0" smtClean="0"/>
              <a:t>Used as messaging system across apps</a:t>
            </a:r>
          </a:p>
          <a:p>
            <a:r>
              <a:rPr lang="en-US" sz="2000" dirty="0" smtClean="0"/>
              <a:t>Not considered part of normal control flow</a:t>
            </a:r>
          </a:p>
          <a:p>
            <a:r>
              <a:rPr lang="en-US" sz="2000" dirty="0" smtClean="0"/>
              <a:t>Similar to the publish-subscribe design pattern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5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broadcasts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Apps register for specific broadcasts</a:t>
            </a:r>
          </a:p>
          <a:p>
            <a:r>
              <a:rPr lang="en-US" dirty="0" smtClean="0"/>
              <a:t>Android system will route broadcast messages accordingly</a:t>
            </a:r>
          </a:p>
          <a:p>
            <a:r>
              <a:rPr lang="en-US" dirty="0" smtClean="0"/>
              <a:t>All apps subscribed to receive system broadcast messages will receive them</a:t>
            </a:r>
            <a:endParaRPr lang="en-US" dirty="0"/>
          </a:p>
          <a:p>
            <a:r>
              <a:rPr lang="en-US" dirty="0" smtClean="0"/>
              <a:t>Broadcast messages are wrapped in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Intent</a:t>
            </a:r>
            <a:r>
              <a:rPr lang="en-US" dirty="0" smtClean="0"/>
              <a:t> objects</a:t>
            </a:r>
          </a:p>
          <a:p>
            <a:pPr lvl="1"/>
            <a:r>
              <a:rPr lang="en-US" dirty="0" smtClean="0"/>
              <a:t>Action string identifies the event that occurred </a:t>
            </a:r>
          </a:p>
          <a:p>
            <a:pPr lvl="1"/>
            <a:r>
              <a:rPr lang="en-US" dirty="0" smtClean="0"/>
              <a:t>May also bundle other information in the extra field</a:t>
            </a:r>
          </a:p>
          <a:p>
            <a:r>
              <a:rPr lang="en-US" dirty="0" smtClean="0"/>
              <a:t>To receive broadcasts, apps can register in one of two ways:</a:t>
            </a:r>
          </a:p>
          <a:p>
            <a:pPr lvl="1"/>
            <a:r>
              <a:rPr lang="en-US" dirty="0" smtClean="0"/>
              <a:t>Declare a receiver in manifest</a:t>
            </a:r>
            <a:endParaRPr lang="en-US" dirty="0" smtClean="0">
              <a:ea typeface="Courier New" charset="0"/>
              <a:cs typeface="Courier New" charset="0"/>
            </a:endParaRPr>
          </a:p>
          <a:p>
            <a:pPr lvl="1"/>
            <a:r>
              <a:rPr lang="en-US" dirty="0" smtClean="0">
                <a:ea typeface="Courier New" charset="0"/>
                <a:cs typeface="Courier New" charset="0"/>
              </a:rPr>
              <a:t>Register </a:t>
            </a:r>
            <a:r>
              <a:rPr lang="en-US" dirty="0">
                <a:ea typeface="Courier New" charset="0"/>
                <a:cs typeface="Courier New" charset="0"/>
              </a:rPr>
              <a:t>a receiver </a:t>
            </a:r>
            <a:r>
              <a:rPr lang="en-US" dirty="0" smtClean="0">
                <a:ea typeface="Courier New" charset="0"/>
                <a:cs typeface="Courier New" charset="0"/>
              </a:rPr>
              <a:t>with </a:t>
            </a:r>
            <a:r>
              <a:rPr lang="en-US" dirty="0">
                <a:ea typeface="Courier New" charset="0"/>
                <a:cs typeface="Courier New" charset="0"/>
              </a:rPr>
              <a:t>a </a:t>
            </a:r>
            <a:r>
              <a:rPr lang="en-US" dirty="0" smtClean="0">
                <a:ea typeface="Courier New" charset="0"/>
                <a:cs typeface="Courier New" charset="0"/>
              </a:rPr>
              <a:t>context</a:t>
            </a:r>
          </a:p>
          <a:p>
            <a:pPr lvl="1"/>
            <a:endParaRPr lang="en-US" dirty="0" smtClean="0"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54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broadcasts work?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Courier New" charset="0"/>
                <a:cs typeface="Courier New" charset="0"/>
              </a:rPr>
              <a:t>Apps can send broadcasts with:</a:t>
            </a:r>
          </a:p>
          <a:p>
            <a:pPr lvl="1"/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sendOrderedBroadcast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(Intent, String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lvl="2"/>
            <a:r>
              <a:rPr lang="en-US" dirty="0" smtClean="0">
                <a:ea typeface="Courier New" charset="0"/>
                <a:cs typeface="Courier New" charset="0"/>
              </a:rPr>
              <a:t>Sends broadcasts to one receiver at a time</a:t>
            </a:r>
          </a:p>
          <a:p>
            <a:pPr lvl="1"/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sendBroadcast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(Intent)</a:t>
            </a:r>
          </a:p>
          <a:p>
            <a:pPr lvl="2"/>
            <a:r>
              <a:rPr lang="en-US" dirty="0" smtClean="0">
                <a:ea typeface="Courier New" charset="0"/>
                <a:cs typeface="Courier New" charset="0"/>
              </a:rPr>
              <a:t>Sends broadcasts to all receivers in an undefined order</a:t>
            </a:r>
          </a:p>
          <a:p>
            <a:pPr lvl="1"/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LocalBroadcastManager.sendBroadcast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2"/>
            <a:r>
              <a:rPr lang="en-US" dirty="0" smtClean="0">
                <a:ea typeface="Courier New" charset="0"/>
                <a:cs typeface="Courier New" charset="0"/>
              </a:rPr>
              <a:t>Sends broadcasts to receivers in the same app as the sender</a:t>
            </a:r>
          </a:p>
          <a:p>
            <a:pPr lvl="2"/>
            <a:r>
              <a:rPr lang="en-US" dirty="0" smtClean="0">
                <a:ea typeface="Courier New" charset="0"/>
                <a:cs typeface="Courier New" charset="0"/>
              </a:rPr>
              <a:t>Use if sending broadcasts across apps is unneeded</a:t>
            </a:r>
          </a:p>
          <a:p>
            <a:pPr lvl="2"/>
            <a:r>
              <a:rPr lang="en-US" dirty="0" smtClean="0">
                <a:ea typeface="Courier New" charset="0"/>
                <a:cs typeface="Courier New" charset="0"/>
              </a:rPr>
              <a:t>Implementation is more efficient</a:t>
            </a:r>
          </a:p>
          <a:p>
            <a:pPr lvl="2"/>
            <a:r>
              <a:rPr lang="en-US" dirty="0" smtClean="0">
                <a:ea typeface="Courier New" charset="0"/>
                <a:cs typeface="Courier New" charset="0"/>
              </a:rPr>
              <a:t>No security issues related to other apps being able to send/receive your broadcasts</a:t>
            </a:r>
            <a:endParaRPr lang="en-US" dirty="0"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07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Apps without the right permissions might be able to:</a:t>
            </a:r>
          </a:p>
          <a:p>
            <a:pPr lvl="1"/>
            <a:r>
              <a:rPr lang="en-US" dirty="0" smtClean="0"/>
              <a:t>send an intent to </a:t>
            </a:r>
            <a:r>
              <a:rPr lang="en-US" dirty="0" err="1" smtClean="0"/>
              <a:t>BroadcastReceiver</a:t>
            </a:r>
            <a:endParaRPr lang="en-US" dirty="0" smtClean="0"/>
          </a:p>
          <a:p>
            <a:pPr lvl="1"/>
            <a:r>
              <a:rPr lang="en-US" dirty="0"/>
              <a:t>r</a:t>
            </a:r>
            <a:r>
              <a:rPr lang="en-US" dirty="0" smtClean="0"/>
              <a:t>eceive broadcasts they are not supposed to</a:t>
            </a:r>
            <a:endParaRPr lang="en-US" dirty="0"/>
          </a:p>
          <a:p>
            <a:r>
              <a:rPr lang="en-US" dirty="0" smtClean="0"/>
              <a:t>How could we prevent this?</a:t>
            </a:r>
            <a:endParaRPr lang="en-US" dirty="0"/>
          </a:p>
          <a:p>
            <a:r>
              <a:rPr lang="en-US" dirty="0" smtClean="0"/>
              <a:t>Consider: how we set permissions on the broadcasts</a:t>
            </a:r>
          </a:p>
          <a:p>
            <a:r>
              <a:rPr lang="en-US" dirty="0" smtClean="0"/>
              <a:t>Ensure the recipient is who we want it to be</a:t>
            </a:r>
          </a:p>
          <a:p>
            <a:pPr lvl="1"/>
            <a:r>
              <a:rPr lang="en-US" dirty="0" smtClean="0"/>
              <a:t>Specify non-null permissions</a:t>
            </a:r>
          </a:p>
          <a:p>
            <a:pPr lvl="2"/>
            <a:r>
              <a:rPr lang="en-US" dirty="0" smtClean="0"/>
              <a:t>Only apps with that permission will receive it</a:t>
            </a:r>
          </a:p>
          <a:p>
            <a:pPr lvl="2"/>
            <a:r>
              <a:rPr lang="en-US" dirty="0" smtClean="0"/>
              <a:t>Use to ensure that broadcasts with sensitive data will not be intercepted by malicious apps</a:t>
            </a:r>
          </a:p>
          <a:p>
            <a:pPr lvl="1"/>
            <a:r>
              <a:rPr lang="en-US" dirty="0" smtClean="0"/>
              <a:t>May also invoke the receiver directly</a:t>
            </a:r>
          </a:p>
          <a:p>
            <a:pPr lvl="2"/>
            <a:r>
              <a:rPr lang="en-US" dirty="0" smtClean="0"/>
              <a:t>Instead of using broadcasts</a:t>
            </a:r>
          </a:p>
          <a:p>
            <a:r>
              <a:rPr lang="en-US" dirty="0" smtClean="0"/>
              <a:t>Ensure the sender is who we want it to be</a:t>
            </a:r>
          </a:p>
          <a:p>
            <a:pPr lvl="1"/>
            <a:r>
              <a:rPr lang="en-US" dirty="0" smtClean="0"/>
              <a:t>Apply security permissions to receivers using the </a:t>
            </a:r>
            <a:r>
              <a:rPr lang="en-US" smtClean="0"/>
              <a:t>application manifest</a:t>
            </a:r>
          </a:p>
        </p:txBody>
      </p:sp>
    </p:spTree>
    <p:extLst>
      <p:ext uri="{BB962C8B-B14F-4D97-AF65-F5344CB8AC3E}">
        <p14:creationId xmlns:p14="http://schemas.microsoft.com/office/powerpoint/2010/main" val="182978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developer.android.com/guide/components/broadcasts.html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developer.android.com/training/articles/security-tips.html#IPC</a:t>
            </a:r>
            <a:endParaRPr lang="en-US" dirty="0" smtClean="0"/>
          </a:p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/reference/android/content/</a:t>
            </a:r>
            <a:r>
              <a:rPr lang="en-US" dirty="0" err="1"/>
              <a:t>BroadcastReceiver.html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5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122</TotalTime>
  <Words>417</Words>
  <Application>Microsoft Macintosh PowerPoint</Application>
  <PresentationFormat>Widescreen</PresentationFormat>
  <Paragraphs>64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Century Schoolbook</vt:lpstr>
      <vt:lpstr>Courier New</vt:lpstr>
      <vt:lpstr>Mangal</vt:lpstr>
      <vt:lpstr>Wingdings 2</vt:lpstr>
      <vt:lpstr>Arial</vt:lpstr>
      <vt:lpstr>View</vt:lpstr>
      <vt:lpstr>Broadcast</vt:lpstr>
      <vt:lpstr>What are broadcasts?</vt:lpstr>
      <vt:lpstr>How do broadcasts work?</vt:lpstr>
      <vt:lpstr>How do broadcasts work? (cont.)</vt:lpstr>
      <vt:lpstr>Security Issues</vt:lpstr>
      <vt:lpstr>Resources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Broadcast</dc:title>
  <dc:creator>Jodie Miu</dc:creator>
  <cp:lastModifiedBy>Jodie Miu</cp:lastModifiedBy>
  <cp:revision>9</cp:revision>
  <dcterms:created xsi:type="dcterms:W3CDTF">2017-03-09T04:34:50Z</dcterms:created>
  <dcterms:modified xsi:type="dcterms:W3CDTF">2017-03-10T04:45:35Z</dcterms:modified>
</cp:coreProperties>
</file>