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eachingmobilesecurity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projects/android-library.html" TargetMode="External"/><Relationship Id="rId2" Type="http://schemas.openxmlformats.org/officeDocument/2006/relationships/hyperlink" Target="https://developers.google.com/ads/#ap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make money from your app once it’s published</a:t>
            </a:r>
          </a:p>
          <a:p>
            <a:r>
              <a:rPr lang="en-US" dirty="0"/>
              <a:t>They help developers monetize content, increase their user base and achieve massive scale.</a:t>
            </a:r>
          </a:p>
          <a:p>
            <a:r>
              <a:rPr lang="en-US" dirty="0"/>
              <a:t>Options include – </a:t>
            </a:r>
          </a:p>
          <a:p>
            <a:pPr lvl="1"/>
            <a:r>
              <a:rPr lang="en-US" dirty="0" err="1"/>
              <a:t>AdMob</a:t>
            </a:r>
            <a:endParaRPr lang="en-US" dirty="0"/>
          </a:p>
          <a:p>
            <a:pPr lvl="1"/>
            <a:r>
              <a:rPr lang="en-US" dirty="0"/>
              <a:t>In-app purchases and subscriptions</a:t>
            </a:r>
          </a:p>
          <a:p>
            <a:pPr lvl="1"/>
            <a:r>
              <a:rPr lang="en-US" dirty="0"/>
              <a:t>Double Click Platform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of type – Android Library</a:t>
            </a:r>
          </a:p>
          <a:p>
            <a:r>
              <a:rPr lang="en-US" dirty="0"/>
              <a:t>Not built as part of a specific application</a:t>
            </a:r>
          </a:p>
          <a:p>
            <a:r>
              <a:rPr lang="en-US" dirty="0"/>
              <a:t>Includes permissions just like applications do</a:t>
            </a:r>
          </a:p>
        </p:txBody>
      </p:sp>
    </p:spTree>
    <p:extLst>
      <p:ext uri="{BB962C8B-B14F-4D97-AF65-F5344CB8AC3E}">
        <p14:creationId xmlns:p14="http://schemas.microsoft.com/office/powerpoint/2010/main" val="39774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libraries that are part of your app has access to the same permissions that the app does</a:t>
            </a:r>
          </a:p>
          <a:p>
            <a:r>
              <a:rPr lang="en-US" dirty="0"/>
              <a:t>An ad library may read data that the app has permission to read, once granted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ads library within an empty project to check for instances of permission denial – </a:t>
            </a:r>
            <a:r>
              <a:rPr lang="en-US" i="1" dirty="0"/>
              <a:t>the logcat would give you this</a:t>
            </a:r>
          </a:p>
          <a:p>
            <a:pPr lvl="1"/>
            <a:r>
              <a:rPr lang="en-US" dirty="0"/>
              <a:t>A permission denial would mean that the ads library would be able to gain access when part of an app that is granted the required permission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Avoid using ad libraries that try to read the same data that your app includes permissions to.</a:t>
            </a:r>
          </a:p>
          <a:p>
            <a:pPr lvl="1"/>
            <a:r>
              <a:rPr lang="en-US" dirty="0"/>
              <a:t>For instance, if your app needs to read text messages and the ad library is denied permission for the same, avoid adding it to your app</a:t>
            </a:r>
          </a:p>
        </p:txBody>
      </p:sp>
    </p:spTree>
    <p:extLst>
      <p:ext uri="{BB962C8B-B14F-4D97-AF65-F5344CB8AC3E}">
        <p14:creationId xmlns:p14="http://schemas.microsoft.com/office/powerpoint/2010/main" val="209474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money with apps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https://developers.google.com/ads/#apps</a:t>
            </a:r>
            <a:endParaRPr lang="en-US" dirty="0"/>
          </a:p>
          <a:p>
            <a:r>
              <a:rPr lang="en-US" dirty="0"/>
              <a:t>Create an Android Library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https://developer.android.com/studio/projects/android-library.html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6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Ad Libraries</vt:lpstr>
      <vt:lpstr>Ads</vt:lpstr>
      <vt:lpstr>Ad libraries</vt:lpstr>
      <vt:lpstr>Security Concerns</vt:lpstr>
      <vt:lpstr>Solution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Heena Surve</cp:lastModifiedBy>
  <cp:revision>24</cp:revision>
  <dcterms:created xsi:type="dcterms:W3CDTF">2017-04-13T19:19:12Z</dcterms:created>
  <dcterms:modified xsi:type="dcterms:W3CDTF">2017-04-18T20:31:21Z</dcterms:modified>
</cp:coreProperties>
</file>