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guide/components/broadcast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3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broadcasts?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Messages that can be sent or received by the Android system or other apps</a:t>
            </a:r>
          </a:p>
          <a:p>
            <a:r>
              <a:rPr lang="en-US" sz="2000" dirty="0" smtClean="0"/>
              <a:t>Sent when an event occurs</a:t>
            </a:r>
          </a:p>
          <a:p>
            <a:pPr lvl="1"/>
            <a:r>
              <a:rPr lang="en-US" sz="2000" dirty="0" smtClean="0"/>
              <a:t>Could be a system event:</a:t>
            </a:r>
          </a:p>
          <a:p>
            <a:pPr lvl="2"/>
            <a:r>
              <a:rPr lang="en-US" sz="2000" dirty="0" smtClean="0"/>
              <a:t>Airplane mode is turned off/on</a:t>
            </a:r>
          </a:p>
          <a:p>
            <a:pPr lvl="2"/>
            <a:r>
              <a:rPr lang="en-US" sz="2000" dirty="0" smtClean="0"/>
              <a:t>System is booted up</a:t>
            </a:r>
          </a:p>
          <a:p>
            <a:pPr lvl="1"/>
            <a:r>
              <a:rPr lang="en-US" sz="2000" dirty="0" smtClean="0"/>
              <a:t>Custom broadcast messages can be sent:</a:t>
            </a:r>
          </a:p>
          <a:p>
            <a:pPr lvl="2"/>
            <a:r>
              <a:rPr lang="en-US" sz="2000" dirty="0" smtClean="0"/>
              <a:t>Data has finished downloading</a:t>
            </a:r>
            <a:endParaRPr lang="en-US" sz="2000" dirty="0"/>
          </a:p>
          <a:p>
            <a:r>
              <a:rPr lang="en-US" sz="2000" dirty="0" smtClean="0"/>
              <a:t>Used as messaging system across apps</a:t>
            </a:r>
          </a:p>
          <a:p>
            <a:r>
              <a:rPr lang="en-US" sz="2000" dirty="0" smtClean="0"/>
              <a:t>Not considered part of normal control flow</a:t>
            </a:r>
          </a:p>
          <a:p>
            <a:r>
              <a:rPr lang="en-US" sz="2000" dirty="0" smtClean="0"/>
              <a:t>Similar to the publish-subscribe design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broadcasts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Apps register for specific broadcasts</a:t>
            </a:r>
          </a:p>
          <a:p>
            <a:r>
              <a:rPr lang="en-US" dirty="0" smtClean="0"/>
              <a:t>Android system will route broadcast messages accordingly</a:t>
            </a:r>
          </a:p>
          <a:p>
            <a:r>
              <a:rPr lang="en-US" dirty="0" smtClean="0"/>
              <a:t>All apps subscribed to receive system broadcast messages will receive them</a:t>
            </a:r>
            <a:endParaRPr lang="en-US" dirty="0"/>
          </a:p>
          <a:p>
            <a:r>
              <a:rPr lang="en-US" dirty="0" smtClean="0"/>
              <a:t>Broadcast messages are wrapped 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Intent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Action string identifies the event that occurred </a:t>
            </a:r>
          </a:p>
          <a:p>
            <a:pPr lvl="1"/>
            <a:r>
              <a:rPr lang="en-US" dirty="0" smtClean="0"/>
              <a:t>May also bundle other information in the extra field</a:t>
            </a:r>
          </a:p>
          <a:p>
            <a:r>
              <a:rPr lang="en-US" dirty="0" smtClean="0"/>
              <a:t>To receive broadcasts, apps can register in one of two ways:</a:t>
            </a:r>
          </a:p>
          <a:p>
            <a:pPr lvl="1"/>
            <a:r>
              <a:rPr lang="en-US" dirty="0" smtClean="0"/>
              <a:t>Declare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&lt;receiver&gt;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ea typeface="Courier New" charset="0"/>
                <a:cs typeface="Courier New" charset="0"/>
              </a:rPr>
              <a:t>element in the app manifest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Register </a:t>
            </a:r>
            <a:r>
              <a:rPr lang="en-US" dirty="0">
                <a:ea typeface="Courier New" charset="0"/>
                <a:cs typeface="Courier New" charset="0"/>
              </a:rPr>
              <a:t>a receiver </a:t>
            </a:r>
            <a:r>
              <a:rPr lang="en-US" dirty="0" smtClean="0">
                <a:ea typeface="Courier New" charset="0"/>
                <a:cs typeface="Courier New" charset="0"/>
              </a:rPr>
              <a:t>with </a:t>
            </a:r>
            <a:r>
              <a:rPr lang="en-US" dirty="0">
                <a:ea typeface="Courier New" charset="0"/>
                <a:cs typeface="Courier New" charset="0"/>
              </a:rPr>
              <a:t>a </a:t>
            </a:r>
            <a:r>
              <a:rPr lang="en-US" dirty="0" smtClean="0">
                <a:ea typeface="Courier New" charset="0"/>
                <a:cs typeface="Courier New" charset="0"/>
              </a:rPr>
              <a:t>context</a:t>
            </a:r>
          </a:p>
          <a:p>
            <a:pPr lvl="1"/>
            <a:endParaRPr lang="en-US" dirty="0" smtClean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4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broadcasts work?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ourier New" charset="0"/>
                <a:cs typeface="Courier New" charset="0"/>
              </a:rPr>
              <a:t>Apps can send broadcasts with: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sendOrderedBroadcast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(Intent, String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Sends broadcasts to one receiver at a time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sendBroadcast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(Intent)</a:t>
            </a: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Sends broadcasts to all receivers in an undefined order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LocalBroadcastManager.sendBroadcast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Sends broadcasts to receivers in the same app as the sender</a:t>
            </a: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Use if sending broadcasts across apps is unneeded</a:t>
            </a: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Implementation is more efficient</a:t>
            </a: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No security issues related to other apps being able to send/receive your broadcasts</a:t>
            </a:r>
            <a:endParaRPr lang="en-US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7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Apps without the right permissions might be able to:</a:t>
            </a:r>
          </a:p>
          <a:p>
            <a:pPr lvl="1"/>
            <a:r>
              <a:rPr lang="en-US" dirty="0" smtClean="0"/>
              <a:t>send an intent to </a:t>
            </a:r>
            <a:r>
              <a:rPr lang="en-US" dirty="0" err="1" smtClean="0"/>
              <a:t>BroadcastReceiver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eceive broadcasts they are not supposed to</a:t>
            </a:r>
            <a:endParaRPr lang="en-US" dirty="0"/>
          </a:p>
          <a:p>
            <a:r>
              <a:rPr lang="en-US" dirty="0" smtClean="0"/>
              <a:t>How could we prevent this?</a:t>
            </a:r>
            <a:endParaRPr lang="en-US" dirty="0"/>
          </a:p>
          <a:p>
            <a:r>
              <a:rPr lang="en-US" dirty="0" smtClean="0"/>
              <a:t>Consider: how we set permissions on the broadcasts</a:t>
            </a:r>
          </a:p>
          <a:p>
            <a:r>
              <a:rPr lang="en-US" dirty="0" smtClean="0"/>
              <a:t>Ensure the recipient is who we want it to be</a:t>
            </a:r>
          </a:p>
          <a:p>
            <a:pPr lvl="1"/>
            <a:r>
              <a:rPr lang="en-US" dirty="0" smtClean="0"/>
              <a:t>Specify non-null permissions</a:t>
            </a:r>
          </a:p>
          <a:p>
            <a:pPr lvl="2"/>
            <a:r>
              <a:rPr lang="en-US" dirty="0" smtClean="0"/>
              <a:t>Only apps with that permission will receive it</a:t>
            </a:r>
          </a:p>
          <a:p>
            <a:pPr lvl="2"/>
            <a:r>
              <a:rPr lang="en-US" dirty="0" smtClean="0"/>
              <a:t>Use to ensure that broadcasts with sensitive data will not be intercepted by malicious apps</a:t>
            </a:r>
          </a:p>
          <a:p>
            <a:pPr lvl="1"/>
            <a:r>
              <a:rPr lang="en-US" dirty="0" smtClean="0"/>
              <a:t>May also invoke the receiver directly</a:t>
            </a:r>
          </a:p>
          <a:p>
            <a:pPr lvl="2"/>
            <a:r>
              <a:rPr lang="en-US" dirty="0" smtClean="0"/>
              <a:t>Instead of using broadcasts</a:t>
            </a:r>
          </a:p>
          <a:p>
            <a:r>
              <a:rPr lang="en-US" dirty="0" smtClean="0"/>
              <a:t>Ensure the sender is who we want it to be</a:t>
            </a:r>
          </a:p>
          <a:p>
            <a:pPr lvl="1"/>
            <a:r>
              <a:rPr lang="en-US" dirty="0" smtClean="0"/>
              <a:t>Apply security permissions to receivers using the </a:t>
            </a:r>
            <a:r>
              <a:rPr lang="en-US" smtClean="0"/>
              <a:t>application manifest</a:t>
            </a:r>
          </a:p>
        </p:txBody>
      </p:sp>
    </p:spTree>
    <p:extLst>
      <p:ext uri="{BB962C8B-B14F-4D97-AF65-F5344CB8AC3E}">
        <p14:creationId xmlns:p14="http://schemas.microsoft.com/office/powerpoint/2010/main" val="182978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developer.android.com/guide/components/broadcasts.html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/training/articles/</a:t>
            </a:r>
            <a:r>
              <a:rPr lang="en-US" dirty="0" err="1"/>
              <a:t>security-tips.html#IPC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800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97</TotalTime>
  <Words>334</Words>
  <Application>Microsoft Macintosh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Century Schoolbook</vt:lpstr>
      <vt:lpstr>Courier New</vt:lpstr>
      <vt:lpstr>Wingdings 2</vt:lpstr>
      <vt:lpstr>Arial</vt:lpstr>
      <vt:lpstr>View</vt:lpstr>
      <vt:lpstr>Broadcast</vt:lpstr>
      <vt:lpstr>What are broadcasts?</vt:lpstr>
      <vt:lpstr>How do broadcasts work?</vt:lpstr>
      <vt:lpstr>How do broadcasts work? (cont.)</vt:lpstr>
      <vt:lpstr>Security Issues</vt:lpstr>
      <vt:lpstr>Resources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Broadcast</dc:title>
  <dc:creator>Jodie Miu</dc:creator>
  <cp:lastModifiedBy>Jodie Miu</cp:lastModifiedBy>
  <cp:revision>7</cp:revision>
  <dcterms:created xsi:type="dcterms:W3CDTF">2017-03-09T04:34:50Z</dcterms:created>
  <dcterms:modified xsi:type="dcterms:W3CDTF">2017-03-09T06:11:52Z</dcterms:modified>
</cp:coreProperties>
</file>