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9"/>
    <p:restoredTop sz="94631"/>
  </p:normalViewPr>
  <p:slideViewPr>
    <p:cSldViewPr snapToGrid="0" snapToObjects="1">
      <p:cViewPr>
        <p:scale>
          <a:sx n="95" d="100"/>
          <a:sy n="95" d="100"/>
        </p:scale>
        <p:origin x="48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62F30-2990-E441-8514-9C3193CE68F5}" type="datetimeFigureOut">
              <a:rPr lang="en-US" smtClean="0"/>
              <a:t>3/1/17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1ADC9-918A-4044-8DD9-ACB601352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04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1ADC9-918A-4044-8DD9-ACB601352A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9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1ADC9-918A-4044-8DD9-ACB601352A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98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3/1/17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3/1/17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3/1/17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3/1/17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3/1/17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3/1/17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3/1/17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3/1/17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3/1/17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3/1/17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3/1/17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3/1/17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ndroid.com/training/basics/data-storage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62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formats we </a:t>
            </a:r>
            <a:r>
              <a:rPr lang="en-US" dirty="0"/>
              <a:t>can </a:t>
            </a:r>
            <a:r>
              <a:rPr lang="en-US" dirty="0" smtClean="0"/>
              <a:t>use to save data locally?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Database</a:t>
            </a:r>
          </a:p>
          <a:p>
            <a:pPr lvl="1"/>
            <a:r>
              <a:rPr lang="en-US" sz="1800" dirty="0" smtClean="0"/>
              <a:t>Perfect for repeating or structured data (</a:t>
            </a:r>
            <a:r>
              <a:rPr lang="en-US" sz="1800" dirty="0" err="1" smtClean="0"/>
              <a:t>eg</a:t>
            </a:r>
            <a:r>
              <a:rPr lang="en-US" sz="1800" dirty="0" smtClean="0"/>
              <a:t> address book)</a:t>
            </a:r>
          </a:p>
          <a:p>
            <a:pPr lvl="1"/>
            <a:r>
              <a:rPr lang="en-US" sz="1800" dirty="0" smtClean="0"/>
              <a:t>Use </a:t>
            </a:r>
            <a:r>
              <a:rPr lang="en-US" sz="1800" dirty="0" err="1" smtClean="0"/>
              <a:t>android.database.sqlite</a:t>
            </a:r>
            <a:r>
              <a:rPr lang="en-US" sz="1800" dirty="0" smtClean="0"/>
              <a:t> API</a:t>
            </a:r>
          </a:p>
          <a:p>
            <a:r>
              <a:rPr lang="en-US" dirty="0" smtClean="0"/>
              <a:t>File</a:t>
            </a:r>
          </a:p>
          <a:p>
            <a:pPr lvl="1"/>
            <a:r>
              <a:rPr lang="en-US" sz="1800" dirty="0" smtClean="0"/>
              <a:t>Called a File object</a:t>
            </a:r>
          </a:p>
          <a:p>
            <a:pPr lvl="2"/>
            <a:r>
              <a:rPr lang="en-US" sz="1800" dirty="0" smtClean="0"/>
              <a:t>For reading/writing large amounts of data in order</a:t>
            </a:r>
          </a:p>
          <a:p>
            <a:pPr lvl="2"/>
            <a:r>
              <a:rPr lang="en-US" sz="1800" dirty="0" smtClean="0"/>
              <a:t>No jumping around</a:t>
            </a:r>
          </a:p>
          <a:p>
            <a:pPr lvl="1"/>
            <a:r>
              <a:rPr lang="en-US" sz="1800" dirty="0" smtClean="0"/>
              <a:t>Disk-based files (</a:t>
            </a:r>
            <a:r>
              <a:rPr lang="en-US" sz="1800" dirty="0" err="1" smtClean="0"/>
              <a:t>eg</a:t>
            </a:r>
            <a:r>
              <a:rPr lang="en-US" sz="1800" dirty="0" smtClean="0"/>
              <a:t> image file)</a:t>
            </a:r>
          </a:p>
          <a:p>
            <a:pPr lvl="1"/>
            <a:r>
              <a:rPr lang="en-US" sz="1800" dirty="0" smtClean="0"/>
              <a:t>Use File API</a:t>
            </a:r>
          </a:p>
          <a:p>
            <a:r>
              <a:rPr lang="en-US" dirty="0" smtClean="0"/>
              <a:t>Key-Value Set</a:t>
            </a:r>
          </a:p>
          <a:p>
            <a:pPr lvl="1"/>
            <a:r>
              <a:rPr lang="en-US" sz="1800" dirty="0" smtClean="0"/>
              <a:t>Called a </a:t>
            </a:r>
            <a:r>
              <a:rPr lang="en-US" sz="1800" dirty="0" err="1" smtClean="0"/>
              <a:t>SharedPreferences</a:t>
            </a:r>
            <a:r>
              <a:rPr lang="en-US" sz="1800" dirty="0" smtClean="0"/>
              <a:t> object</a:t>
            </a:r>
          </a:p>
          <a:p>
            <a:pPr lvl="1"/>
            <a:r>
              <a:rPr lang="en-US" sz="1800" dirty="0" smtClean="0"/>
              <a:t>File containing key-value pairs</a:t>
            </a:r>
          </a:p>
          <a:p>
            <a:pPr lvl="1"/>
            <a:r>
              <a:rPr lang="en-US" sz="1800" dirty="0" smtClean="0"/>
              <a:t>Use </a:t>
            </a:r>
            <a:r>
              <a:rPr lang="en-US" sz="1800" dirty="0" err="1" smtClean="0"/>
              <a:t>SharedPreferences</a:t>
            </a:r>
            <a:r>
              <a:rPr lang="en-US" sz="1800" dirty="0" smtClean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847128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saving data in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devices have two kinds of storage:</a:t>
            </a:r>
          </a:p>
          <a:p>
            <a:pPr lvl="1"/>
            <a:r>
              <a:rPr lang="en-US" dirty="0" smtClean="0"/>
              <a:t>Internal (built-in memory)</a:t>
            </a:r>
          </a:p>
          <a:p>
            <a:pPr lvl="2"/>
            <a:r>
              <a:rPr lang="en-US" dirty="0" smtClean="0"/>
              <a:t>Always available</a:t>
            </a:r>
          </a:p>
          <a:p>
            <a:pPr lvl="2"/>
            <a:r>
              <a:rPr lang="en-US" dirty="0" smtClean="0"/>
              <a:t>Files accessible </a:t>
            </a:r>
            <a:r>
              <a:rPr lang="en-US" dirty="0"/>
              <a:t>only </a:t>
            </a:r>
            <a:r>
              <a:rPr lang="en-US" dirty="0" smtClean="0"/>
              <a:t>to the apps that saved them there</a:t>
            </a:r>
          </a:p>
          <a:p>
            <a:pPr lvl="2"/>
            <a:r>
              <a:rPr lang="en-US" dirty="0" smtClean="0"/>
              <a:t>System will remove app-related files upon uninstall</a:t>
            </a:r>
          </a:p>
          <a:p>
            <a:pPr lvl="1"/>
            <a:r>
              <a:rPr lang="en-US" dirty="0" smtClean="0"/>
              <a:t>External (micro SD)</a:t>
            </a:r>
          </a:p>
          <a:p>
            <a:pPr lvl="2"/>
            <a:r>
              <a:rPr lang="en-US" dirty="0" smtClean="0"/>
              <a:t>Not always available</a:t>
            </a:r>
          </a:p>
          <a:p>
            <a:pPr lvl="2"/>
            <a:r>
              <a:rPr lang="en-US" dirty="0" smtClean="0"/>
              <a:t>World-readable – cannot assume you are the only one reading</a:t>
            </a:r>
          </a:p>
          <a:p>
            <a:pPr lvl="2"/>
            <a:r>
              <a:rPr lang="en-US" dirty="0" smtClean="0"/>
              <a:t>System removes app-related files upon uninstall only if saved from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getExternalFilesDir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</a:t>
            </a:r>
            <a:endParaRPr lang="en-US" dirty="0" smtClean="0"/>
          </a:p>
          <a:p>
            <a:r>
              <a:rPr lang="en-US" dirty="0" smtClean="0"/>
              <a:t>Storage division comes from devices with removable storage</a:t>
            </a:r>
          </a:p>
          <a:p>
            <a:pPr lvl="1"/>
            <a:r>
              <a:rPr lang="en-US" dirty="0" smtClean="0"/>
              <a:t>Not all devices today have removable storage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ermanent storage has internal/external division</a:t>
            </a:r>
          </a:p>
          <a:p>
            <a:pPr lvl="2"/>
            <a:r>
              <a:rPr lang="en-US" dirty="0" smtClean="0"/>
              <a:t>Always two storage spaces</a:t>
            </a:r>
          </a:p>
          <a:p>
            <a:pPr lvl="2"/>
            <a:r>
              <a:rPr lang="en-US" dirty="0" smtClean="0"/>
              <a:t>API behaves the same way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9037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the security concern, then?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Ask: Is the data accessible to other apps?</a:t>
            </a:r>
          </a:p>
          <a:p>
            <a:r>
              <a:rPr lang="en-US" dirty="0" smtClean="0"/>
              <a:t>Consider: where the data is stored and what that means in accessibility</a:t>
            </a:r>
          </a:p>
          <a:p>
            <a:endParaRPr lang="en-US" sz="800" dirty="0" smtClean="0"/>
          </a:p>
          <a:p>
            <a:r>
              <a:rPr lang="en-US" dirty="0" smtClean="0"/>
              <a:t>With internal storage</a:t>
            </a:r>
          </a:p>
          <a:p>
            <a:pPr lvl="1"/>
            <a:r>
              <a:rPr lang="en-US" dirty="0" smtClean="0"/>
              <a:t>Files created by an app are only accessible to that app</a:t>
            </a:r>
          </a:p>
          <a:p>
            <a:pPr lvl="1"/>
            <a:r>
              <a:rPr lang="en-US" dirty="0" smtClean="0"/>
              <a:t>Protection implemented by Android</a:t>
            </a:r>
          </a:p>
          <a:p>
            <a:pPr lvl="1"/>
            <a:r>
              <a:rPr lang="en-US" dirty="0" smtClean="0"/>
              <a:t>Sufficient for most</a:t>
            </a:r>
          </a:p>
          <a:p>
            <a:pPr lvl="1"/>
            <a:r>
              <a:rPr lang="en-US" dirty="0" smtClean="0"/>
              <a:t>Additionally can: encrypt local files with a key not directly accessible</a:t>
            </a:r>
          </a:p>
          <a:p>
            <a:r>
              <a:rPr lang="en-US" dirty="0" smtClean="0"/>
              <a:t>With external storage</a:t>
            </a:r>
          </a:p>
          <a:p>
            <a:pPr lvl="1"/>
            <a:r>
              <a:rPr lang="en-US" dirty="0" smtClean="0"/>
              <a:t>Globally readable and writable</a:t>
            </a:r>
          </a:p>
          <a:p>
            <a:pPr lvl="1"/>
            <a:r>
              <a:rPr lang="en-US" dirty="0" smtClean="0"/>
              <a:t>Can be removed by user and modified by any application</a:t>
            </a:r>
          </a:p>
          <a:p>
            <a:pPr lvl="1"/>
            <a:r>
              <a:rPr lang="en-US" dirty="0" smtClean="0"/>
              <a:t>Solution: do not store sensitive information here</a:t>
            </a:r>
          </a:p>
          <a:p>
            <a:pPr lvl="1"/>
            <a:r>
              <a:rPr lang="en-US" dirty="0" smtClean="0"/>
              <a:t>Also: perform input validation</a:t>
            </a:r>
          </a:p>
          <a:p>
            <a:r>
              <a:rPr lang="en-US" dirty="0" smtClean="0"/>
              <a:t>Have not discussed Content Providers – see documentation for more</a:t>
            </a:r>
          </a:p>
        </p:txBody>
      </p:sp>
    </p:spTree>
    <p:extLst>
      <p:ext uri="{BB962C8B-B14F-4D97-AF65-F5344CB8AC3E}">
        <p14:creationId xmlns:p14="http://schemas.microsoft.com/office/powerpoint/2010/main" val="995458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Consider:</a:t>
            </a:r>
          </a:p>
          <a:p>
            <a:pPr lvl="1"/>
            <a:r>
              <a:rPr lang="en-US" sz="1800" dirty="0" smtClean="0"/>
              <a:t>The kind of data at hand</a:t>
            </a:r>
          </a:p>
          <a:p>
            <a:pPr lvl="2"/>
            <a:r>
              <a:rPr lang="en-US" sz="1800" dirty="0" smtClean="0"/>
              <a:t>Is it sensitive?</a:t>
            </a:r>
          </a:p>
          <a:p>
            <a:pPr lvl="2"/>
            <a:r>
              <a:rPr lang="en-US" sz="1800" dirty="0" smtClean="0"/>
              <a:t>How is the data structured?</a:t>
            </a:r>
          </a:p>
          <a:p>
            <a:pPr lvl="1"/>
            <a:r>
              <a:rPr lang="en-US" sz="1800" dirty="0"/>
              <a:t>W</a:t>
            </a:r>
            <a:r>
              <a:rPr lang="en-US" sz="1800" dirty="0" smtClean="0"/>
              <a:t>here you are storing your data? </a:t>
            </a:r>
          </a:p>
          <a:p>
            <a:r>
              <a:rPr lang="en-US" dirty="0" smtClean="0"/>
              <a:t>Use cryptography accordingly</a:t>
            </a:r>
          </a:p>
          <a:p>
            <a:r>
              <a:rPr lang="en-US" dirty="0" smtClean="0"/>
              <a:t>Only request permissions needed to function.</a:t>
            </a:r>
          </a:p>
          <a:p>
            <a:r>
              <a:rPr lang="en-US" dirty="0" smtClean="0"/>
              <a:t>Avoid storing or transmitting user data whenever possible</a:t>
            </a:r>
          </a:p>
          <a:p>
            <a:r>
              <a:rPr lang="en-US" dirty="0" smtClean="0"/>
              <a:t>Perform input validation on data from untrusted sources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374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Saving Data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developer.android.com/training/basics/data-storage/index.html</a:t>
            </a:r>
            <a:endParaRPr lang="en-US" dirty="0" smtClean="0"/>
          </a:p>
          <a:p>
            <a:pPr lvl="1"/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/guide/topics/data/data-</a:t>
            </a:r>
            <a:r>
              <a:rPr lang="en-US" dirty="0" err="1"/>
              <a:t>storage.html</a:t>
            </a:r>
            <a:endParaRPr lang="en-US" dirty="0" smtClean="0"/>
          </a:p>
          <a:p>
            <a:r>
              <a:rPr lang="en-US" dirty="0" smtClean="0"/>
              <a:t>Security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/training/articles/</a:t>
            </a:r>
            <a:r>
              <a:rPr lang="en-US" dirty="0" err="1"/>
              <a:t>security-tips.html#StoringData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98975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83</TotalTime>
  <Words>338</Words>
  <Application>Microsoft Macintosh PowerPoint</Application>
  <PresentationFormat>Widescreen</PresentationFormat>
  <Paragraphs>63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Century Schoolbook</vt:lpstr>
      <vt:lpstr>Courier</vt:lpstr>
      <vt:lpstr>Wingdings 2</vt:lpstr>
      <vt:lpstr>Arial</vt:lpstr>
      <vt:lpstr>View</vt:lpstr>
      <vt:lpstr>Data Storage</vt:lpstr>
      <vt:lpstr>What are the formats we can use to save data locally?</vt:lpstr>
      <vt:lpstr>More on saving data in files</vt:lpstr>
      <vt:lpstr>Where is the security concern, then?</vt:lpstr>
      <vt:lpstr>Security tips</vt:lpstr>
      <vt:lpstr>Further resources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Storage</dc:title>
  <dc:creator>Jodie Miu</dc:creator>
  <cp:lastModifiedBy>Jodie Miu</cp:lastModifiedBy>
  <cp:revision>8</cp:revision>
  <dcterms:created xsi:type="dcterms:W3CDTF">2017-03-01T16:58:41Z</dcterms:created>
  <dcterms:modified xsi:type="dcterms:W3CDTF">2017-03-01T18:21:49Z</dcterms:modified>
</cp:coreProperties>
</file>