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eachingmobilesecurity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34" y="5341102"/>
            <a:ext cx="1200318" cy="141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6715" y="6421971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9015105" y="26571"/>
            <a:ext cx="3176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hlinkClick r:id="rId4"/>
              </a:rPr>
              <a:t>www.Teachingmobilesecurity.com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854-3A0C-43B7-AE6D-AB817FE73E1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Denial of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7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resource or a service unavailable indefinitely</a:t>
            </a:r>
          </a:p>
          <a:p>
            <a:r>
              <a:rPr lang="en-US" dirty="0"/>
              <a:t>Usually involve flooding the target with a huge amount of traffic</a:t>
            </a:r>
          </a:p>
          <a:p>
            <a:r>
              <a:rPr lang="en-US" dirty="0"/>
              <a:t>Affected services include –</a:t>
            </a:r>
          </a:p>
          <a:p>
            <a:pPr lvl="1"/>
            <a:r>
              <a:rPr lang="en-US" dirty="0"/>
              <a:t>Popular websites</a:t>
            </a:r>
          </a:p>
          <a:p>
            <a:pPr lvl="1"/>
            <a:r>
              <a:rPr lang="en-US" dirty="0"/>
              <a:t>Email servers</a:t>
            </a:r>
          </a:p>
          <a:p>
            <a:pPr lvl="1"/>
            <a:r>
              <a:rPr lang="en-US" dirty="0"/>
              <a:t>Critical services on important web-servers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DoS</a:t>
            </a:r>
            <a:r>
              <a:rPr lang="en-US" dirty="0"/>
              <a:t> vs DDoS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Denial of Service attacks </a:t>
            </a:r>
          </a:p>
          <a:p>
            <a:pPr lvl="1"/>
            <a:r>
              <a:rPr lang="en-US" dirty="0"/>
              <a:t>Typically originate from one device / IP address</a:t>
            </a:r>
          </a:p>
          <a:p>
            <a:pPr lvl="1"/>
            <a:r>
              <a:rPr lang="en-US" dirty="0"/>
              <a:t>Could be traced and blocked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Distributed Denial of Service</a:t>
            </a:r>
          </a:p>
          <a:p>
            <a:pPr lvl="1"/>
            <a:r>
              <a:rPr lang="en-US" dirty="0"/>
              <a:t>Could involve hundreds or thousands of sources</a:t>
            </a:r>
          </a:p>
          <a:p>
            <a:pPr lvl="1"/>
            <a:r>
              <a:rPr lang="en-US" dirty="0"/>
              <a:t>Virtually impossible to block</a:t>
            </a:r>
          </a:p>
          <a:p>
            <a:pPr lvl="1"/>
            <a:r>
              <a:rPr lang="en-US" dirty="0"/>
              <a:t>Difficult to distinguish between legitimate users and attackers</a:t>
            </a:r>
          </a:p>
          <a:p>
            <a:pPr lvl="1"/>
            <a:r>
              <a:rPr lang="en-US" dirty="0"/>
              <a:t>May also use IP address spoofing to further reduce traceability</a:t>
            </a:r>
          </a:p>
        </p:txBody>
      </p:sp>
    </p:spTree>
    <p:extLst>
      <p:ext uri="{BB962C8B-B14F-4D97-AF65-F5344CB8AC3E}">
        <p14:creationId xmlns:p14="http://schemas.microsoft.com/office/powerpoint/2010/main" val="397748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users and systems affected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Temporary service interruptions</a:t>
            </a:r>
          </a:p>
          <a:p>
            <a:r>
              <a:rPr lang="en-US" dirty="0"/>
              <a:t>Email services if attacked could lead to a rise in spam email</a:t>
            </a:r>
          </a:p>
          <a:p>
            <a:r>
              <a:rPr lang="en-US" dirty="0"/>
              <a:t>Long term service disruption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2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your app’s users vulnerable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app may send multiple requests to a server to -</a:t>
            </a:r>
          </a:p>
          <a:p>
            <a:pPr lvl="1"/>
            <a:r>
              <a:rPr lang="en-US" dirty="0"/>
              <a:t>Check for updates to a game API </a:t>
            </a:r>
          </a:p>
          <a:p>
            <a:pPr lvl="1"/>
            <a:r>
              <a:rPr lang="en-US" dirty="0"/>
              <a:t>Send current location to be able to navigate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Why are multiple requests a problem ?</a:t>
            </a:r>
          </a:p>
          <a:p>
            <a:pPr lvl="1"/>
            <a:r>
              <a:rPr lang="en-US" dirty="0"/>
              <a:t>Frequent requests could mean unnecessary load on the server</a:t>
            </a:r>
          </a:p>
          <a:p>
            <a:pPr lvl="1"/>
            <a:r>
              <a:rPr lang="en-US" dirty="0"/>
              <a:t>Your app may have a hundreds of thousands of users</a:t>
            </a:r>
          </a:p>
          <a:p>
            <a:pPr lvl="2"/>
            <a:r>
              <a:rPr lang="en-US" dirty="0"/>
              <a:t>This further increases the number of simultaneous requests</a:t>
            </a:r>
          </a:p>
          <a:p>
            <a:pPr lvl="1"/>
            <a:r>
              <a:rPr lang="en-US" dirty="0"/>
              <a:t>The server may not be able to serve all of these requests at once </a:t>
            </a:r>
          </a:p>
          <a:p>
            <a:pPr lvl="2"/>
            <a:r>
              <a:rPr lang="en-US" dirty="0"/>
              <a:t>This will lead to those users being denied service unintentionally</a:t>
            </a:r>
          </a:p>
        </p:txBody>
      </p:sp>
    </p:spTree>
    <p:extLst>
      <p:ext uri="{BB962C8B-B14F-4D97-AF65-F5344CB8AC3E}">
        <p14:creationId xmlns:p14="http://schemas.microsoft.com/office/powerpoint/2010/main" val="168575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The number of users of your app</a:t>
            </a:r>
          </a:p>
          <a:p>
            <a:pPr lvl="1"/>
            <a:r>
              <a:rPr lang="en-US" dirty="0"/>
              <a:t>The number of simultaneous requests that the server can fulfil</a:t>
            </a:r>
          </a:p>
          <a:p>
            <a:pPr lvl="1"/>
            <a:r>
              <a:rPr lang="en-US" dirty="0"/>
              <a:t>Spacing out the requests you make from your app without affecting user experience</a:t>
            </a:r>
          </a:p>
          <a:p>
            <a:pPr lvl="1"/>
            <a:r>
              <a:rPr lang="en-US" dirty="0"/>
              <a:t>Avoiding unnecessary requests</a:t>
            </a:r>
          </a:p>
          <a:p>
            <a:pPr lvl="2"/>
            <a:r>
              <a:rPr lang="en-US" i="1" dirty="0"/>
              <a:t>Example – Check for news updates every few minutes, not every ten seconds</a:t>
            </a:r>
          </a:p>
          <a:p>
            <a:pPr lvl="1"/>
            <a:r>
              <a:rPr lang="en-US" dirty="0"/>
              <a:t>Other defenses against </a:t>
            </a:r>
            <a:r>
              <a:rPr lang="en-US" dirty="0" err="1"/>
              <a:t>DoS</a:t>
            </a:r>
            <a:r>
              <a:rPr lang="en-US" dirty="0"/>
              <a:t> attacks</a:t>
            </a:r>
          </a:p>
        </p:txBody>
      </p:sp>
    </p:spTree>
    <p:extLst>
      <p:ext uri="{BB962C8B-B14F-4D97-AF65-F5344CB8AC3E}">
        <p14:creationId xmlns:p14="http://schemas.microsoft.com/office/powerpoint/2010/main" val="209474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261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Office Theme</vt:lpstr>
      <vt:lpstr>Denial of Service</vt:lpstr>
      <vt:lpstr>Denial of Service Attacks</vt:lpstr>
      <vt:lpstr>DoS vs DDoS</vt:lpstr>
      <vt:lpstr>How are users and systems affected</vt:lpstr>
      <vt:lpstr>How are your app’s users vulnerable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Access</dc:title>
  <dc:creator>Heena Surve</dc:creator>
  <cp:lastModifiedBy>Heena Surve</cp:lastModifiedBy>
  <cp:revision>28</cp:revision>
  <dcterms:created xsi:type="dcterms:W3CDTF">2017-04-13T19:19:12Z</dcterms:created>
  <dcterms:modified xsi:type="dcterms:W3CDTF">2017-04-20T17:37:20Z</dcterms:modified>
</cp:coreProperties>
</file>