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6" d="100"/>
          <a:sy n="56" d="100"/>
        </p:scale>
        <p:origin x="1714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eachingmobilesecurity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44" y="5324276"/>
            <a:ext cx="1200318" cy="141942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519446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2992-B706-4D5F-A05F-EF6466B0DE6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D944-49A7-4752-BB24-5764F0D9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bound-services.html" TargetMode="External"/><Relationship Id="rId7" Type="http://schemas.openxmlformats.org/officeDocument/2006/relationships/hyperlink" Target="https://developer.android.com/training/articles/security-tips.html#IPC" TargetMode="External"/><Relationship Id="rId2" Type="http://schemas.openxmlformats.org/officeDocument/2006/relationships/hyperlink" Target="https://developer.android.com/guide/components/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os/Handler.html" TargetMode="External"/><Relationship Id="rId5" Type="http://schemas.openxmlformats.org/officeDocument/2006/relationships/hyperlink" Target="https://developer.android.com/reference/android/content/ServiceConnection.html" TargetMode="External"/><Relationship Id="rId4" Type="http://schemas.openxmlformats.org/officeDocument/2006/relationships/hyperlink" Target="https://developer.android.com/reference/android/os/Messeng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What can services do?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Perform long running operations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Play Music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Perform file operations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Handle network transactions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Interact with content providers</a:t>
            </a:r>
          </a:p>
        </p:txBody>
      </p:sp>
    </p:spTree>
    <p:extLst>
      <p:ext uri="{BB962C8B-B14F-4D97-AF65-F5344CB8AC3E}">
        <p14:creationId xmlns:p14="http://schemas.microsoft.com/office/powerpoint/2010/main" val="243190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Types of Services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Scheduled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The Job Scheduler API – introduced in Android 5.0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Started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Starts when an application calls </a:t>
            </a:r>
            <a:r>
              <a:rPr lang="en-US" i="1" dirty="0" err="1">
                <a:latin typeface="Cambria" panose="02040503050406030204" pitchFamily="18" charset="0"/>
              </a:rPr>
              <a:t>startService</a:t>
            </a:r>
            <a:r>
              <a:rPr lang="en-US" i="1" dirty="0">
                <a:latin typeface="Cambria" panose="02040503050406030204" pitchFamily="18" charset="0"/>
              </a:rPr>
              <a:t>()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Runs independently of the lifetime of the calling application component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Usually performs a single operation – downloading a file over the network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Should stop itself</a:t>
            </a:r>
          </a:p>
          <a:p>
            <a:r>
              <a:rPr lang="en-US" sz="2400" dirty="0">
                <a:latin typeface="Cambria" panose="02040503050406030204" pitchFamily="18" charset="0"/>
              </a:rPr>
              <a:t>Bound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Starts when an activity binds to it using </a:t>
            </a:r>
            <a:r>
              <a:rPr lang="en-US" i="1" dirty="0" err="1">
                <a:latin typeface="Cambria" panose="02040503050406030204" pitchFamily="18" charset="0"/>
              </a:rPr>
              <a:t>bindService</a:t>
            </a:r>
            <a:r>
              <a:rPr lang="en-US" i="1" dirty="0">
                <a:latin typeface="Cambria" panose="02040503050406030204" pitchFamily="18" charset="0"/>
              </a:rPr>
              <a:t>()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Offers a client-server interface - receives requests, sends responses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 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411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How do I write a Service? – Started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Started service – one request at a time …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Extend the </a:t>
            </a:r>
            <a:r>
              <a:rPr lang="en-US" i="1" dirty="0" err="1">
                <a:latin typeface="Cambria" panose="02040503050406030204" pitchFamily="18" charset="0"/>
              </a:rPr>
              <a:t>IntentService</a:t>
            </a:r>
            <a:r>
              <a:rPr lang="en-US" dirty="0">
                <a:latin typeface="Cambria" panose="02040503050406030204" pitchFamily="18" charset="0"/>
              </a:rPr>
              <a:t> class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Creates a worker thread to execute intents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Maintains a work queue – intents are passed to our handler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Stops the service after all requests are handled</a:t>
            </a:r>
          </a:p>
          <a:p>
            <a:pPr marL="914400" lvl="2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What do I need to do then ?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Write the handler ! – implement the </a:t>
            </a:r>
            <a:r>
              <a:rPr lang="en-US" i="1" dirty="0" err="1">
                <a:latin typeface="Cambria" panose="02040503050406030204" pitchFamily="18" charset="0"/>
              </a:rPr>
              <a:t>onHandleIntent</a:t>
            </a:r>
            <a:r>
              <a:rPr lang="en-US" i="1" dirty="0">
                <a:latin typeface="Cambria" panose="02040503050406030204" pitchFamily="18" charset="0"/>
              </a:rPr>
              <a:t>() </a:t>
            </a:r>
            <a:r>
              <a:rPr lang="en-US" dirty="0">
                <a:latin typeface="Cambria" panose="02040503050406030204" pitchFamily="18" charset="0"/>
              </a:rPr>
              <a:t>method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5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942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How do I write a Service? - Started Services 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What if I anticipate multiple requests to my service?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Started service – multiple simultaneous requests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Extend the Service class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Create a separate thread with a low(background) priority in the constructor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Implement a handler that handles received messages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Stop the service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0663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How do I write a Service ? – Bound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066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Expose functionality to other applications through IPC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Services runs only while a component is bound to it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Specifies implementation of the client-server interface 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Details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Extending the </a:t>
            </a:r>
            <a:r>
              <a:rPr lang="en-US" sz="2400" i="1" dirty="0">
                <a:latin typeface="Cambria" panose="02040503050406030204" pitchFamily="18" charset="0"/>
              </a:rPr>
              <a:t>Binder</a:t>
            </a:r>
            <a:r>
              <a:rPr lang="en-US" sz="2400" dirty="0">
                <a:latin typeface="Cambria" panose="02040503050406030204" pitchFamily="18" charset="0"/>
              </a:rPr>
              <a:t> Class -  service is used only by the local application</a:t>
            </a:r>
          </a:p>
          <a:p>
            <a:r>
              <a:rPr lang="en-US" sz="2400" b="1" dirty="0">
                <a:latin typeface="Cambria" panose="02040503050406030204" pitchFamily="18" charset="0"/>
              </a:rPr>
              <a:t>Using a </a:t>
            </a:r>
            <a:r>
              <a:rPr lang="en-US" sz="2400" b="1" i="1" dirty="0">
                <a:latin typeface="Cambria" panose="02040503050406030204" pitchFamily="18" charset="0"/>
              </a:rPr>
              <a:t>Messenger</a:t>
            </a:r>
            <a:r>
              <a:rPr lang="en-US" sz="2400" b="1" dirty="0">
                <a:latin typeface="Cambria" panose="02040503050406030204" pitchFamily="18" charset="0"/>
              </a:rPr>
              <a:t> - service communicates with remote processes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Using </a:t>
            </a:r>
            <a:r>
              <a:rPr lang="en-US" sz="2400" i="1" dirty="0">
                <a:latin typeface="Cambria" panose="02040503050406030204" pitchFamily="18" charset="0"/>
              </a:rPr>
              <a:t>AIDL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 concurrent IPC across different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148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Determine whether you need a local or a bound service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Local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Make sure to have the manifest file restrict access 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Bound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Android takes care of implicit intents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Which apps have access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Are explicit intents restrictive enough ?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Add permissions maybe ?</a:t>
            </a:r>
          </a:p>
        </p:txBody>
      </p:sp>
    </p:spTree>
    <p:extLst>
      <p:ext uri="{BB962C8B-B14F-4D97-AF65-F5344CB8AC3E}">
        <p14:creationId xmlns:p14="http://schemas.microsoft.com/office/powerpoint/2010/main" val="139602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hlinkClick r:id="rId2"/>
              </a:rPr>
              <a:t>The basics of Services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hlinkClick r:id="rId3"/>
              </a:rPr>
              <a:t>Bound Services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Implementing IPC – </a:t>
            </a:r>
            <a:r>
              <a:rPr lang="en-US" dirty="0">
                <a:latin typeface="Cambria" panose="02040503050406030204" pitchFamily="18" charset="0"/>
                <a:hlinkClick r:id="rId4"/>
              </a:rPr>
              <a:t>Messenger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hlinkClick r:id="rId5"/>
              </a:rPr>
              <a:t>ServiceConnection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hlinkClick r:id="rId6"/>
              </a:rPr>
              <a:t>Handler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hlinkClick r:id="rId7"/>
              </a:rPr>
              <a:t>Security Tips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2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316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Services</vt:lpstr>
      <vt:lpstr>What can services do?</vt:lpstr>
      <vt:lpstr>Types of Services</vt:lpstr>
      <vt:lpstr>How do I write a Service? – Started Services</vt:lpstr>
      <vt:lpstr>How do I write a Service? - Started Services ... </vt:lpstr>
      <vt:lpstr>How do I write a Service ? – Bound Services </vt:lpstr>
      <vt:lpstr>Security considerations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Heena Surve</dc:creator>
  <cp:lastModifiedBy>Heena Surve</cp:lastModifiedBy>
  <cp:revision>26</cp:revision>
  <dcterms:created xsi:type="dcterms:W3CDTF">2017-03-29T03:43:57Z</dcterms:created>
  <dcterms:modified xsi:type="dcterms:W3CDTF">2017-04-20T16:39:07Z</dcterms:modified>
</cp:coreProperties>
</file>