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XML used in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files store static data</a:t>
            </a:r>
          </a:p>
          <a:p>
            <a:pPr lvl="1"/>
            <a:r>
              <a:rPr lang="en-US" dirty="0"/>
              <a:t>Mostly configuration information</a:t>
            </a:r>
          </a:p>
          <a:p>
            <a:r>
              <a:rPr lang="en-US" dirty="0"/>
              <a:t>Executing the app does not change this data</a:t>
            </a:r>
          </a:p>
          <a:p>
            <a:r>
              <a:rPr lang="en-US" dirty="0"/>
              <a:t>Examples of information saved in XML files</a:t>
            </a:r>
          </a:p>
          <a:p>
            <a:pPr lvl="1"/>
            <a:r>
              <a:rPr lang="en-US" dirty="0"/>
              <a:t>Strings used across the app </a:t>
            </a:r>
          </a:p>
          <a:p>
            <a:pPr lvl="1"/>
            <a:r>
              <a:rPr lang="en-US" dirty="0"/>
              <a:t>Manifest file</a:t>
            </a:r>
          </a:p>
          <a:p>
            <a:pPr lvl="1"/>
            <a:r>
              <a:rPr lang="en-US" dirty="0"/>
              <a:t>Layout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XML used in an app…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1778"/>
          </a:xfrm>
        </p:spPr>
        <p:txBody>
          <a:bodyPr/>
          <a:lstStyle/>
          <a:p>
            <a:r>
              <a:rPr lang="en-US" dirty="0"/>
              <a:t>Developers may store important information</a:t>
            </a:r>
          </a:p>
          <a:p>
            <a:pPr lvl="1"/>
            <a:r>
              <a:rPr lang="en-US" dirty="0"/>
              <a:t>Ad details</a:t>
            </a:r>
          </a:p>
          <a:p>
            <a:pPr lvl="1"/>
            <a:r>
              <a:rPr lang="en-US" dirty="0"/>
              <a:t>API Key for a service such as Google Maps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  <a:p>
            <a:pPr lvl="1"/>
            <a:r>
              <a:rPr lang="en-US" dirty="0"/>
              <a:t>Keys, if stored in XML could be read by an attacker</a:t>
            </a:r>
          </a:p>
          <a:p>
            <a:r>
              <a:rPr lang="en-US" dirty="0"/>
              <a:t>These keys could be misused to get unauthorized access to services</a:t>
            </a:r>
          </a:p>
          <a:p>
            <a:r>
              <a:rPr lang="en-US" dirty="0"/>
              <a:t>Keys and developer credentials could also make access to paid services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only the client keys on the device</a:t>
            </a:r>
          </a:p>
          <a:p>
            <a:r>
              <a:rPr lang="en-US" dirty="0"/>
              <a:t>Retrieve API keys from the server </a:t>
            </a:r>
          </a:p>
          <a:p>
            <a:pPr lvl="1"/>
            <a:r>
              <a:rPr lang="en-US" dirty="0"/>
              <a:t>Make requests on demand</a:t>
            </a:r>
          </a:p>
          <a:p>
            <a:r>
              <a:rPr lang="en-US" dirty="0"/>
              <a:t>Obfuscate code </a:t>
            </a:r>
          </a:p>
          <a:p>
            <a:pPr lvl="1"/>
            <a:r>
              <a:rPr lang="en-US" dirty="0"/>
              <a:t>Tools such as </a:t>
            </a:r>
            <a:r>
              <a:rPr lang="en-US" dirty="0" err="1"/>
              <a:t>ProGuard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XML</vt:lpstr>
      <vt:lpstr>Where is XML used in an app</vt:lpstr>
      <vt:lpstr>Where is XML used in an app…</vt:lpstr>
      <vt:lpstr>Security Concerns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23</cp:revision>
  <dcterms:created xsi:type="dcterms:W3CDTF">2017-04-13T19:19:12Z</dcterms:created>
  <dcterms:modified xsi:type="dcterms:W3CDTF">2017-04-20T16:39:22Z</dcterms:modified>
</cp:coreProperties>
</file>