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ActivityLifecycle" TargetMode="External"/><Relationship Id="rId2" Type="http://schemas.openxmlformats.org/officeDocument/2006/relationships/hyperlink" Target="https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Activities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activity is something specific that a user can do. </a:t>
            </a:r>
          </a:p>
          <a:p>
            <a:r>
              <a:rPr lang="en-US" dirty="0"/>
              <a:t>Activities in Android allow your app’s users to do just that ! </a:t>
            </a:r>
          </a:p>
          <a:p>
            <a:pPr lvl="1"/>
            <a:r>
              <a:rPr lang="en-US" dirty="0"/>
              <a:t>Perform one action</a:t>
            </a:r>
          </a:p>
          <a:p>
            <a:pPr lvl="1"/>
            <a:r>
              <a:rPr lang="en-US" dirty="0"/>
              <a:t>Or a set of actions/through multiple interactions that help the user perform a certain activity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Activity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window for you to place UI widgets</a:t>
            </a:r>
          </a:p>
          <a:p>
            <a:r>
              <a:rPr lang="en-US" dirty="0"/>
              <a:t>UI widgets can be added in 2 ways - </a:t>
            </a:r>
          </a:p>
          <a:p>
            <a:pPr lvl="1"/>
            <a:r>
              <a:rPr lang="en-US" dirty="0"/>
              <a:t>App manifest</a:t>
            </a:r>
          </a:p>
          <a:p>
            <a:pPr lvl="1"/>
            <a:r>
              <a:rPr lang="en-US" dirty="0"/>
              <a:t>Dragging and dropping controls </a:t>
            </a:r>
          </a:p>
          <a:p>
            <a:r>
              <a:rPr lang="en-US" dirty="0"/>
              <a:t>How activities appear</a:t>
            </a:r>
          </a:p>
          <a:p>
            <a:pPr lvl="1"/>
            <a:r>
              <a:rPr lang="en-US" dirty="0"/>
              <a:t>Full screen windows</a:t>
            </a:r>
          </a:p>
          <a:p>
            <a:pPr lvl="1"/>
            <a:r>
              <a:rPr lang="en-US" dirty="0"/>
              <a:t>Floating windows</a:t>
            </a:r>
          </a:p>
          <a:p>
            <a:pPr lvl="1"/>
            <a:r>
              <a:rPr lang="en-US" dirty="0"/>
              <a:t>Within another Activity (using Activity groups)</a:t>
            </a:r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Activity may be in one of 4 states:</a:t>
            </a:r>
          </a:p>
          <a:p>
            <a:pPr lvl="1"/>
            <a:r>
              <a:rPr lang="en-US" dirty="0"/>
              <a:t>Active or running</a:t>
            </a:r>
          </a:p>
          <a:p>
            <a:pPr lvl="2"/>
            <a:r>
              <a:rPr lang="en-US" dirty="0"/>
              <a:t>Present on foreground</a:t>
            </a:r>
          </a:p>
          <a:p>
            <a:pPr lvl="1"/>
            <a:r>
              <a:rPr lang="en-US" dirty="0"/>
              <a:t>Paused </a:t>
            </a:r>
          </a:p>
          <a:p>
            <a:pPr lvl="2"/>
            <a:r>
              <a:rPr lang="en-US" dirty="0"/>
              <a:t>Some non-full sized / transparent activity has focus on top of the activity</a:t>
            </a:r>
          </a:p>
          <a:p>
            <a:pPr lvl="1"/>
            <a:r>
              <a:rPr lang="en-US" dirty="0"/>
              <a:t>Stopped</a:t>
            </a:r>
          </a:p>
          <a:p>
            <a:pPr lvl="2"/>
            <a:r>
              <a:rPr lang="en-US" dirty="0"/>
              <a:t>Completely obscured by another activity – may be killed by system</a:t>
            </a:r>
          </a:p>
          <a:p>
            <a:pPr lvl="1"/>
            <a:r>
              <a:rPr lang="en-US" dirty="0"/>
              <a:t>Destroyed or killed</a:t>
            </a:r>
          </a:p>
          <a:p>
            <a:pPr lvl="2"/>
            <a:r>
              <a:rPr lang="en-US" dirty="0"/>
              <a:t>Activity is finishing</a:t>
            </a:r>
          </a:p>
          <a:p>
            <a:pPr lvl="2"/>
            <a:r>
              <a:rPr lang="en-US" dirty="0"/>
              <a:t>Killed by system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Activity class..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Activity class must have a corresponding declaration in the AndroidManifest.xml file </a:t>
            </a:r>
          </a:p>
          <a:p>
            <a:pPr lvl="1"/>
            <a:r>
              <a:rPr lang="en-US" dirty="0"/>
              <a:t>Use the &lt;activity&gt; tag</a:t>
            </a:r>
          </a:p>
          <a:p>
            <a:pPr lvl="1"/>
            <a:endParaRPr lang="en-US" dirty="0"/>
          </a:p>
          <a:p>
            <a:r>
              <a:rPr lang="en-US" dirty="0"/>
              <a:t>Activity methods that define its lifecycle include-</a:t>
            </a:r>
          </a:p>
          <a:p>
            <a:pPr lvl="1"/>
            <a:r>
              <a:rPr lang="en-US" i="1" dirty="0" err="1"/>
              <a:t>onStart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onPause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onStop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onDestroy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onRestart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onResume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57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from one activity to another by performing a few pre-defined actions</a:t>
            </a:r>
          </a:p>
          <a:p>
            <a:pPr lvl="1"/>
            <a:r>
              <a:rPr lang="en-US" dirty="0"/>
              <a:t>Example -  In a banking app , you would have users move  from the Login screen to the Accounts Summary Screen </a:t>
            </a:r>
            <a:r>
              <a:rPr lang="en-US" i="1" dirty="0"/>
              <a:t>after</a:t>
            </a:r>
            <a:r>
              <a:rPr lang="en-US" dirty="0"/>
              <a:t> they successfully log 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Are there ways to bypass the Login Activity ?</a:t>
            </a:r>
          </a:p>
          <a:p>
            <a:pPr lvl="1"/>
            <a:r>
              <a:rPr lang="en-US" dirty="0"/>
              <a:t>Debug tools</a:t>
            </a:r>
          </a:p>
          <a:p>
            <a:pPr lvl="1"/>
            <a:r>
              <a:rPr lang="en-US" dirty="0"/>
              <a:t>am command – Activity Manager</a:t>
            </a:r>
          </a:p>
          <a:p>
            <a:pPr marL="914400" lvl="2" indent="0">
              <a:buNone/>
            </a:pPr>
            <a:r>
              <a:rPr lang="en-US" dirty="0"/>
              <a:t>am start –n </a:t>
            </a:r>
            <a:r>
              <a:rPr lang="en-US" dirty="0" err="1"/>
              <a:t>package_name</a:t>
            </a:r>
            <a:r>
              <a:rPr lang="en-US" dirty="0"/>
              <a:t>/.</a:t>
            </a:r>
            <a:r>
              <a:rPr lang="en-US" dirty="0" err="1"/>
              <a:t>ActivityName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parameters to the Intent before starting the activity</a:t>
            </a:r>
          </a:p>
          <a:p>
            <a:pPr lvl="1"/>
            <a:r>
              <a:rPr lang="en-US" dirty="0"/>
              <a:t>Use an </a:t>
            </a:r>
            <a:r>
              <a:rPr lang="en-US" i="1" dirty="0" err="1"/>
              <a:t>Intent.putExtra</a:t>
            </a:r>
            <a:r>
              <a:rPr lang="en-US" i="1" dirty="0"/>
              <a:t>(“key”, 1234);</a:t>
            </a:r>
          </a:p>
          <a:p>
            <a:r>
              <a:rPr lang="en-US" dirty="0"/>
              <a:t>Have the second activity check for the value of the parameter</a:t>
            </a:r>
          </a:p>
          <a:p>
            <a:pPr lvl="1"/>
            <a:r>
              <a:rPr lang="en-US" dirty="0"/>
              <a:t>Check if </a:t>
            </a:r>
            <a:r>
              <a:rPr lang="en-US" i="1" dirty="0" err="1"/>
              <a:t>getIntent</a:t>
            </a:r>
            <a:r>
              <a:rPr lang="en-US" i="1" dirty="0"/>
              <a:t>().</a:t>
            </a:r>
            <a:r>
              <a:rPr lang="en-US" i="1" dirty="0" err="1"/>
              <a:t>getExtras</a:t>
            </a:r>
            <a:r>
              <a:rPr lang="en-US" i="1" dirty="0"/>
              <a:t>().</a:t>
            </a:r>
            <a:r>
              <a:rPr lang="en-US" i="1" dirty="0" err="1"/>
              <a:t>getInt</a:t>
            </a:r>
            <a:r>
              <a:rPr lang="en-US" i="1" dirty="0"/>
              <a:t>(“key”)</a:t>
            </a:r>
            <a:r>
              <a:rPr lang="en-US" dirty="0"/>
              <a:t> equals </a:t>
            </a:r>
            <a:r>
              <a:rPr lang="en-US" i="1" dirty="0"/>
              <a:t>1234</a:t>
            </a:r>
          </a:p>
          <a:p>
            <a:endParaRPr lang="en-US" dirty="0"/>
          </a:p>
          <a:p>
            <a:r>
              <a:rPr lang="en-US" dirty="0"/>
              <a:t>Will this prevent access from the ADB shell ?</a:t>
            </a:r>
          </a:p>
          <a:p>
            <a:pPr marL="0" indent="0">
              <a:buNone/>
            </a:pPr>
            <a:r>
              <a:rPr lang="en-US" dirty="0"/>
              <a:t>	This should cause the app to crash </a:t>
            </a:r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Android activities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https://developer.android.com/reference/android/app/Activity.html</a:t>
            </a:r>
            <a:endParaRPr lang="en-US" dirty="0"/>
          </a:p>
          <a:p>
            <a:r>
              <a:rPr lang="en-US" dirty="0"/>
              <a:t>The Activity Lifecycle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https://developer.android.com/reference/android/app/Activity.html#ActivityLifecycle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6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Activities Access</vt:lpstr>
      <vt:lpstr>Activities</vt:lpstr>
      <vt:lpstr>The Activity class</vt:lpstr>
      <vt:lpstr>Activity Lifecycle</vt:lpstr>
      <vt:lpstr>More about the Activity class..</vt:lpstr>
      <vt:lpstr>Security Concerns</vt:lpstr>
      <vt:lpstr>Solution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14</cp:revision>
  <dcterms:created xsi:type="dcterms:W3CDTF">2017-04-13T19:19:12Z</dcterms:created>
  <dcterms:modified xsi:type="dcterms:W3CDTF">2017-04-16T18:09:31Z</dcterms:modified>
</cp:coreProperties>
</file>