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Ud19Nr7VtIhLu5pjs9C1hw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teachingmobilesecurity.com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Cambria" panose="0204050305040603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68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84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0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1778"/>
          </a:xfrm>
        </p:spPr>
        <p:txBody>
          <a:bodyPr/>
          <a:lstStyle>
            <a:lvl1pPr>
              <a:defRPr b="0" i="0">
                <a:latin typeface="Cambria" panose="02040503050406030204" pitchFamily="18" charset="0"/>
              </a:defRPr>
            </a:lvl1pPr>
            <a:lvl2pPr>
              <a:defRPr b="0" i="0">
                <a:latin typeface="Cambria" panose="02040503050406030204" pitchFamily="18" charset="0"/>
              </a:defRPr>
            </a:lvl2pPr>
            <a:lvl3pPr>
              <a:defRPr b="0" i="0">
                <a:latin typeface="Cambria" panose="02040503050406030204" pitchFamily="18" charset="0"/>
              </a:defRPr>
            </a:lvl3pPr>
            <a:lvl4pPr>
              <a:defRPr b="0" i="0">
                <a:latin typeface="Cambria" panose="02040503050406030204" pitchFamily="18" charset="0"/>
              </a:defRPr>
            </a:lvl4pPr>
            <a:lvl5pPr>
              <a:defRPr b="0" i="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034" y="5341102"/>
            <a:ext cx="1200318" cy="141942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6715" y="6421971"/>
            <a:ext cx="2839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hlinkClick r:id="rId3"/>
              </a:rPr>
              <a:t>PLASMA Security Modules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9015105" y="26571"/>
            <a:ext cx="31768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0" i="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hlinkClick r:id="rId4"/>
              </a:rPr>
              <a:t>www.Teachingmobilesecurity.com</a:t>
            </a:r>
            <a:endParaRPr lang="en-US" sz="1600" b="0" i="0" dirty="0">
              <a:solidFill>
                <a:schemeClr val="bg2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374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62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6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17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2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1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28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5A854-3A0C-43B7-AE6D-AB817FE73E17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6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components/intents-filters.html" TargetMode="External"/><Relationship Id="rId2" Type="http://schemas.openxmlformats.org/officeDocument/2006/relationships/hyperlink" Target="https://developer.android.com/reference/android/content/Inten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android.com/training/articles/security-tips.html#IP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70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intent an abstract description of an operation. </a:t>
            </a:r>
          </a:p>
          <a:p>
            <a:r>
              <a:rPr lang="en-US" dirty="0"/>
              <a:t>Intents are used most as a glue between activities in one application or different applications</a:t>
            </a:r>
          </a:p>
          <a:p>
            <a:r>
              <a:rPr lang="en-US" dirty="0"/>
              <a:t>With intents you can - </a:t>
            </a:r>
          </a:p>
          <a:p>
            <a:pPr lvl="1"/>
            <a:r>
              <a:rPr lang="en-US" dirty="0"/>
              <a:t>Launch an activity</a:t>
            </a:r>
          </a:p>
          <a:p>
            <a:pPr lvl="1"/>
            <a:r>
              <a:rPr lang="en-US" dirty="0"/>
              <a:t>Broadcast information to other components</a:t>
            </a:r>
          </a:p>
          <a:p>
            <a:pPr lvl="1"/>
            <a:r>
              <a:rPr lang="en-US" dirty="0"/>
              <a:t>Start a local service</a:t>
            </a:r>
          </a:p>
          <a:p>
            <a:pPr lvl="1"/>
            <a:r>
              <a:rPr lang="en-US" dirty="0"/>
              <a:t>Bind to a remote service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927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Intent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Intents consist of – </a:t>
            </a:r>
          </a:p>
          <a:p>
            <a:pPr lvl="1"/>
            <a:r>
              <a:rPr lang="en-US" dirty="0"/>
              <a:t>action – general action </a:t>
            </a:r>
          </a:p>
          <a:p>
            <a:pPr lvl="2"/>
            <a:r>
              <a:rPr lang="en-US" i="1" dirty="0"/>
              <a:t>ACTION_VIEW. ACTION_EDIT</a:t>
            </a:r>
          </a:p>
          <a:p>
            <a:pPr lvl="1"/>
            <a:r>
              <a:rPr lang="en-US" dirty="0"/>
              <a:t>data – the data to operate upon</a:t>
            </a:r>
          </a:p>
          <a:p>
            <a:pPr lvl="1"/>
            <a:r>
              <a:rPr lang="en-US" dirty="0"/>
              <a:t>category – more information about where the action could be performed</a:t>
            </a:r>
          </a:p>
          <a:p>
            <a:pPr lvl="2"/>
            <a:r>
              <a:rPr lang="en-US" dirty="0"/>
              <a:t>In the launcher</a:t>
            </a:r>
          </a:p>
          <a:p>
            <a:pPr lvl="2"/>
            <a:r>
              <a:rPr lang="en-US" dirty="0"/>
              <a:t>Act as an alternative action to perform </a:t>
            </a:r>
          </a:p>
          <a:p>
            <a:pPr lvl="1"/>
            <a:r>
              <a:rPr lang="en-US" dirty="0"/>
              <a:t>component – explicitly specify which component handles action</a:t>
            </a:r>
          </a:p>
          <a:p>
            <a:pPr lvl="2"/>
            <a:r>
              <a:rPr lang="en-US" dirty="0"/>
              <a:t>Intent resolution -  by looking at the action and the category</a:t>
            </a:r>
          </a:p>
          <a:p>
            <a:pPr lvl="1"/>
            <a:r>
              <a:rPr lang="en-US" dirty="0"/>
              <a:t>extras – additional information that goes along with the intent</a:t>
            </a:r>
          </a:p>
        </p:txBody>
      </p:sp>
    </p:spTree>
    <p:extLst>
      <p:ext uri="{BB962C8B-B14F-4D97-AF65-F5344CB8AC3E}">
        <p14:creationId xmlns:p14="http://schemas.microsoft.com/office/powerpoint/2010/main" val="3977480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 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requests can components in your app handle ?</a:t>
            </a:r>
          </a:p>
          <a:p>
            <a:pPr lvl="1"/>
            <a:r>
              <a:rPr lang="en-US" dirty="0"/>
              <a:t>Advertise these capabilities using Intent filters</a:t>
            </a:r>
          </a:p>
          <a:p>
            <a:pPr lvl="1"/>
            <a:r>
              <a:rPr lang="en-US" dirty="0"/>
              <a:t>Declare separate filters for each unique job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How do you advertise these Intents ?</a:t>
            </a:r>
          </a:p>
          <a:p>
            <a:pPr lvl="1"/>
            <a:r>
              <a:rPr lang="en-US" dirty="0"/>
              <a:t>&lt;intent-filter&gt; to every component, &lt;activity&gt; or &lt;service&gt; declaration in the app’s manifest file</a:t>
            </a:r>
          </a:p>
          <a:p>
            <a:pPr lvl="1"/>
            <a:r>
              <a:rPr lang="en-US" dirty="0"/>
              <a:t>Category must be </a:t>
            </a:r>
            <a:r>
              <a:rPr lang="en-US" i="1" dirty="0" err="1"/>
              <a:t>android.intent.category.DEFAULT</a:t>
            </a:r>
            <a:r>
              <a:rPr lang="en-US" i="1" dirty="0"/>
              <a:t> </a:t>
            </a:r>
            <a:r>
              <a:rPr lang="en-US" dirty="0"/>
              <a:t> </a:t>
            </a:r>
            <a:r>
              <a:rPr lang="en-US" dirty="0" err="1"/>
              <a:t>forintents</a:t>
            </a:r>
            <a:r>
              <a:rPr lang="en-US" dirty="0"/>
              <a:t> to resolve to your component</a:t>
            </a:r>
          </a:p>
          <a:p>
            <a:pPr marL="457200" lvl="1" indent="0">
              <a:buNone/>
            </a:pPr>
            <a:endParaRPr lang="en-US" i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927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Sending data between apps in insecure</a:t>
            </a:r>
          </a:p>
          <a:p>
            <a:pPr lvl="1"/>
            <a:r>
              <a:rPr lang="en-US" dirty="0"/>
              <a:t>A malicious app could read data that is being transferred between 2 using Intents</a:t>
            </a:r>
          </a:p>
          <a:p>
            <a:pPr lvl="2"/>
            <a:r>
              <a:rPr lang="en-US" dirty="0"/>
              <a:t>An app with the same </a:t>
            </a:r>
            <a:r>
              <a:rPr lang="en-US" dirty="0" err="1"/>
              <a:t>applicationID</a:t>
            </a:r>
            <a:r>
              <a:rPr lang="en-US" dirty="0"/>
              <a:t> as the intended receiver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Consider</a:t>
            </a:r>
          </a:p>
          <a:p>
            <a:pPr lvl="1"/>
            <a:r>
              <a:rPr lang="en-US" dirty="0"/>
              <a:t>Which app(s) receive the data you send ?</a:t>
            </a:r>
          </a:p>
          <a:p>
            <a:pPr lvl="1"/>
            <a:r>
              <a:rPr lang="en-US" dirty="0"/>
              <a:t>Are you broadcasting data ?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Ask</a:t>
            </a:r>
          </a:p>
          <a:p>
            <a:pPr lvl="1"/>
            <a:r>
              <a:rPr lang="en-US" dirty="0"/>
              <a:t>Is the data you’re sharing sensitive?</a:t>
            </a:r>
          </a:p>
          <a:p>
            <a:pPr lvl="1"/>
            <a:r>
              <a:rPr lang="en-US" dirty="0"/>
              <a:t>Do you have defensive measures in place? </a:t>
            </a:r>
          </a:p>
        </p:txBody>
      </p:sp>
    </p:spTree>
    <p:extLst>
      <p:ext uri="{BB962C8B-B14F-4D97-AF65-F5344CB8AC3E}">
        <p14:creationId xmlns:p14="http://schemas.microsoft.com/office/powerpoint/2010/main" val="1429443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sending data between apps, make sure to use cryptography for sensitive information</a:t>
            </a:r>
          </a:p>
          <a:p>
            <a:r>
              <a:rPr lang="en-US" dirty="0"/>
              <a:t> When binding to a service, use an explicit intent </a:t>
            </a:r>
          </a:p>
          <a:p>
            <a:pPr lvl="1"/>
            <a:r>
              <a:rPr lang="en-US" dirty="0"/>
              <a:t>With implicit intents,  resolution could cause any service to respond</a:t>
            </a:r>
          </a:p>
          <a:p>
            <a:pPr lvl="1"/>
            <a:r>
              <a:rPr lang="en-US" dirty="0"/>
              <a:t>The user may not recognize this service</a:t>
            </a:r>
          </a:p>
          <a:p>
            <a:r>
              <a:rPr lang="en-US" dirty="0"/>
              <a:t>Broadcasts may not be delivered to all receivers</a:t>
            </a:r>
          </a:p>
          <a:p>
            <a:pPr lvl="1"/>
            <a:r>
              <a:rPr lang="en-US" dirty="0"/>
              <a:t>Use an explicit intent to make sure the right app receives your message</a:t>
            </a:r>
          </a:p>
          <a:p>
            <a:r>
              <a:rPr lang="en-US" dirty="0"/>
              <a:t>Use permissions to broadcast sensitive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744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Intent Class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https://developer.android.com/reference/android/content/Intent.html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Intents and Intent filters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https://developer.android.com/guide/components/intents-filters.html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Intents in </a:t>
            </a:r>
            <a:r>
              <a:rPr lang="en-US" dirty="0" err="1"/>
              <a:t>Interprocess</a:t>
            </a:r>
            <a:r>
              <a:rPr lang="en-US" dirty="0"/>
              <a:t> communication</a:t>
            </a:r>
          </a:p>
          <a:p>
            <a:pPr marL="457200" lvl="1" indent="0">
              <a:buNone/>
            </a:pPr>
            <a:r>
              <a:rPr lang="en-US" dirty="0">
                <a:hlinkClick r:id="rId4"/>
              </a:rPr>
              <a:t>https://developer.android.com/training/articles/security-tips.html#IPC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663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389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</vt:lpstr>
      <vt:lpstr>Office Theme</vt:lpstr>
      <vt:lpstr>Intents</vt:lpstr>
      <vt:lpstr>Intents</vt:lpstr>
      <vt:lpstr>The Intent Structure</vt:lpstr>
      <vt:lpstr>Intent Filters</vt:lpstr>
      <vt:lpstr>Security Concerns</vt:lpstr>
      <vt:lpstr>Security Tips</vt:lpstr>
      <vt:lpstr>Additional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Activities Access</dc:title>
  <dc:creator>Heena Surve</dc:creator>
  <cp:lastModifiedBy>Heena Surve</cp:lastModifiedBy>
  <cp:revision>21</cp:revision>
  <dcterms:created xsi:type="dcterms:W3CDTF">2017-04-13T19:19:12Z</dcterms:created>
  <dcterms:modified xsi:type="dcterms:W3CDTF">2017-04-16T18:09:21Z</dcterms:modified>
</cp:coreProperties>
</file>