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ebkit/WebView.html" TargetMode="External"/><Relationship Id="rId2" Type="http://schemas.openxmlformats.org/officeDocument/2006/relationships/hyperlink" Target="https://developer.android.com/guide/webapps/web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articles/security-tips.html#Web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and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you should do when building Web Apps</a:t>
            </a:r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web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web pages or provide access to a web application.</a:t>
            </a:r>
          </a:p>
          <a:p>
            <a:pPr lvl="1"/>
            <a:r>
              <a:rPr lang="en-US" dirty="0"/>
              <a:t>View document hosted online </a:t>
            </a:r>
          </a:p>
          <a:p>
            <a:pPr lvl="2"/>
            <a:r>
              <a:rPr lang="en-US" dirty="0"/>
              <a:t>User guides</a:t>
            </a:r>
          </a:p>
          <a:p>
            <a:pPr lvl="1"/>
            <a:r>
              <a:rPr lang="en-US" dirty="0"/>
              <a:t>Authorize device to be part of network through an online portal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?</a:t>
            </a:r>
          </a:p>
          <a:p>
            <a:pPr lvl="1"/>
            <a:r>
              <a:rPr lang="en-US" dirty="0"/>
              <a:t>Add Android’s WebView as part of your Activity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having a web browser </a:t>
            </a:r>
            <a:r>
              <a:rPr lang="en-US" i="1" dirty="0"/>
              <a:t>without </a:t>
            </a:r>
            <a:r>
              <a:rPr lang="en-US" dirty="0"/>
              <a:t>the URL bar or navigation controls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WebView ignores web page errors as well</a:t>
            </a:r>
          </a:p>
          <a:p>
            <a:endParaRPr lang="en-US" dirty="0"/>
          </a:p>
          <a:p>
            <a:r>
              <a:rPr lang="en-US" dirty="0"/>
              <a:t>Want a full-blown browser experience ?</a:t>
            </a:r>
          </a:p>
          <a:p>
            <a:pPr lvl="1"/>
            <a:r>
              <a:rPr lang="en-US" dirty="0"/>
              <a:t>Use URL Intents instead</a:t>
            </a:r>
          </a:p>
          <a:p>
            <a:endParaRPr lang="en-US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WebView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Customization Points</a:t>
            </a:r>
          </a:p>
          <a:p>
            <a:pPr lvl="1"/>
            <a:r>
              <a:rPr lang="en-US" dirty="0" err="1"/>
              <a:t>WebSettings</a:t>
            </a:r>
            <a:endParaRPr lang="en-US" dirty="0"/>
          </a:p>
          <a:p>
            <a:pPr lvl="2"/>
            <a:r>
              <a:rPr lang="en-US" dirty="0"/>
              <a:t>Enable JavaScript</a:t>
            </a:r>
          </a:p>
          <a:p>
            <a:pPr lvl="2"/>
            <a:r>
              <a:rPr lang="en-US" dirty="0"/>
              <a:t>Enable built-in zoom</a:t>
            </a:r>
          </a:p>
          <a:p>
            <a:pPr lvl="1"/>
            <a:r>
              <a:rPr lang="en-US" dirty="0" err="1"/>
              <a:t>WebChromeClient</a:t>
            </a:r>
            <a:r>
              <a:rPr lang="en-US" dirty="0"/>
              <a:t> subclass</a:t>
            </a:r>
          </a:p>
          <a:p>
            <a:pPr lvl="2"/>
            <a:r>
              <a:rPr lang="en-US" dirty="0"/>
              <a:t>Manage progress updates</a:t>
            </a:r>
          </a:p>
          <a:p>
            <a:pPr lvl="2"/>
            <a:r>
              <a:rPr lang="en-US" dirty="0"/>
              <a:t>Manage JavaScript alerts</a:t>
            </a:r>
          </a:p>
          <a:p>
            <a:pPr lvl="2"/>
            <a:r>
              <a:rPr lang="en-US" dirty="0"/>
              <a:t>Add full screen support</a:t>
            </a:r>
          </a:p>
          <a:p>
            <a:pPr lvl="1"/>
            <a:r>
              <a:rPr lang="en-US" dirty="0" err="1"/>
              <a:t>WebViewClient</a:t>
            </a:r>
            <a:r>
              <a:rPr lang="en-US" dirty="0"/>
              <a:t> subclass</a:t>
            </a:r>
          </a:p>
          <a:p>
            <a:pPr lvl="2"/>
            <a:r>
              <a:rPr lang="en-US" dirty="0"/>
              <a:t>Manage errors</a:t>
            </a:r>
          </a:p>
          <a:p>
            <a:pPr lvl="2"/>
            <a:r>
              <a:rPr lang="en-US" dirty="0"/>
              <a:t>Manage form submissions</a:t>
            </a:r>
          </a:p>
          <a:p>
            <a:pPr lvl="2"/>
            <a:r>
              <a:rPr lang="en-US" dirty="0"/>
              <a:t>Intercept URL loading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1778"/>
          </a:xfrm>
        </p:spPr>
        <p:txBody>
          <a:bodyPr/>
          <a:lstStyle/>
          <a:p>
            <a:r>
              <a:rPr lang="en-US" dirty="0"/>
              <a:t>Script on the web page, rendered within the WebView, may include code to read from/write to the device.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this mean for our app’s data ?</a:t>
            </a:r>
          </a:p>
          <a:p>
            <a:pPr marL="457200" lvl="1" indent="0">
              <a:buNone/>
            </a:pPr>
            <a:r>
              <a:rPr lang="en-US" dirty="0"/>
              <a:t>	Exposed to anyone who has access to the script on the web page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can it be used against our app’s users ?</a:t>
            </a:r>
          </a:p>
          <a:p>
            <a:pPr lvl="1"/>
            <a:r>
              <a:rPr lang="en-US" dirty="0"/>
              <a:t>The script used to get user/app data can be added to any other webpage</a:t>
            </a:r>
          </a:p>
          <a:p>
            <a:pPr lvl="1"/>
            <a:r>
              <a:rPr lang="en-US" dirty="0"/>
              <a:t>A user visiting this webpage has unknowingly provided access to sensitive information 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sensitive information only to websites you trust</a:t>
            </a:r>
          </a:p>
          <a:p>
            <a:pPr lvl="1"/>
            <a:r>
              <a:rPr lang="en-US" dirty="0"/>
              <a:t>Only webpages that you expect your users to hit from the WebView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Enable JavaScript to run only on webpages your WebView is meant to display</a:t>
            </a:r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Web Apps in Web View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https://developer.android.com/guide/webapps/webview.html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WebView Class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https://developer.android.com/reference/android/webkit/WebView.html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Security Tips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https://developer.android.com/training/articles/security-tips.html#WebView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Android and JavaScript</vt:lpstr>
      <vt:lpstr>Displaying web content</vt:lpstr>
      <vt:lpstr>The WebView</vt:lpstr>
      <vt:lpstr>More about the WebView Class</vt:lpstr>
      <vt:lpstr>Security Concerns</vt:lpstr>
      <vt:lpstr>Possible solutions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27</cp:revision>
  <dcterms:created xsi:type="dcterms:W3CDTF">2017-04-13T19:19:12Z</dcterms:created>
  <dcterms:modified xsi:type="dcterms:W3CDTF">2017-04-17T18:27:44Z</dcterms:modified>
</cp:coreProperties>
</file>