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6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2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0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01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2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77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0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59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55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21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70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1" y="2576015"/>
            <a:ext cx="3907187" cy="378840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08"/>
            <a:ext cx="4953691" cy="238158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2568633" y="1421476"/>
            <a:ext cx="2111432" cy="7850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344" y="2141907"/>
            <a:ext cx="6601960" cy="297226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5320145" y="2381582"/>
            <a:ext cx="4389120" cy="27325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23251" y="3618332"/>
            <a:ext cx="1953942" cy="27325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03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55" y="187395"/>
            <a:ext cx="8019623" cy="786139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96935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3" y="3263079"/>
            <a:ext cx="3591548" cy="348236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05" y="3263079"/>
            <a:ext cx="7726494" cy="347854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3" y="387003"/>
            <a:ext cx="3591549" cy="2233291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196405" y="2893747"/>
            <a:ext cx="772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Галерея панелей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2553" y="0"/>
            <a:ext cx="35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Виджет рабочего стола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32553" y="2893747"/>
            <a:ext cx="359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Главное меню панелей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655998" y="2115459"/>
            <a:ext cx="88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caption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198322" y="251804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55998" y="180029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655998" y="2430628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198322" y="2245962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preview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15" idx="1"/>
          </p:cNvCxnSpPr>
          <p:nvPr/>
        </p:nvCxnSpPr>
        <p:spPr>
          <a:xfrm flipH="1" flipV="1">
            <a:off x="1941368" y="946090"/>
            <a:ext cx="2714630" cy="10388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5" idx="3"/>
          </p:cNvCxnSpPr>
          <p:nvPr/>
        </p:nvCxnSpPr>
        <p:spPr>
          <a:xfrm>
            <a:off x="5391584" y="1984956"/>
            <a:ext cx="1578728" cy="15978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3" idx="1"/>
          </p:cNvCxnSpPr>
          <p:nvPr/>
        </p:nvCxnSpPr>
        <p:spPr>
          <a:xfrm flipH="1" flipV="1">
            <a:off x="2856204" y="1539285"/>
            <a:ext cx="1799794" cy="7608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1"/>
          </p:cNvCxnSpPr>
          <p:nvPr/>
        </p:nvCxnSpPr>
        <p:spPr>
          <a:xfrm flipH="1">
            <a:off x="1521230" y="2300125"/>
            <a:ext cx="3134768" cy="2105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3" idx="3"/>
          </p:cNvCxnSpPr>
          <p:nvPr/>
        </p:nvCxnSpPr>
        <p:spPr>
          <a:xfrm>
            <a:off x="5541433" y="2300125"/>
            <a:ext cx="427232" cy="2105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4" idx="1"/>
          </p:cNvCxnSpPr>
          <p:nvPr/>
        </p:nvCxnSpPr>
        <p:spPr>
          <a:xfrm flipH="1">
            <a:off x="8464036" y="2702709"/>
            <a:ext cx="1734286" cy="1836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7" idx="1"/>
          </p:cNvCxnSpPr>
          <p:nvPr/>
        </p:nvCxnSpPr>
        <p:spPr>
          <a:xfrm flipH="1">
            <a:off x="8629547" y="2430628"/>
            <a:ext cx="1568775" cy="139322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6" idx="1"/>
          </p:cNvCxnSpPr>
          <p:nvPr/>
        </p:nvCxnSpPr>
        <p:spPr>
          <a:xfrm flipH="1">
            <a:off x="374074" y="2615294"/>
            <a:ext cx="4281924" cy="28960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6" idx="1"/>
          </p:cNvCxnSpPr>
          <p:nvPr/>
        </p:nvCxnSpPr>
        <p:spPr>
          <a:xfrm flipH="1" flipV="1">
            <a:off x="1720736" y="1474666"/>
            <a:ext cx="2935262" cy="1140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16" idx="3"/>
          </p:cNvCxnSpPr>
          <p:nvPr/>
        </p:nvCxnSpPr>
        <p:spPr>
          <a:xfrm>
            <a:off x="5233079" y="2615294"/>
            <a:ext cx="570075" cy="179045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4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35" y="1980508"/>
            <a:ext cx="7772400" cy="3429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813069" y="3383280"/>
            <a:ext cx="1778923" cy="3117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25086" y="5496239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6" idx="1"/>
          </p:cNvCxnSpPr>
          <p:nvPr/>
        </p:nvCxnSpPr>
        <p:spPr>
          <a:xfrm flipH="1" flipV="1">
            <a:off x="4813069" y="4330931"/>
            <a:ext cx="1312017" cy="134997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117272" y="3379740"/>
            <a:ext cx="1670859" cy="3194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73282" y="869587"/>
            <a:ext cx="413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Каталог «</a:t>
            </a:r>
            <a:r>
              <a:rPr lang="en-US" dirty="0" smtClean="0"/>
              <a:t>Modules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сервера приложений «ПАРУС 8 Онлайн»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3" idx="2"/>
            <a:endCxn id="12" idx="0"/>
          </p:cNvCxnSpPr>
          <p:nvPr/>
        </p:nvCxnSpPr>
        <p:spPr>
          <a:xfrm>
            <a:off x="3038649" y="1515918"/>
            <a:ext cx="914053" cy="18638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66459" y="869587"/>
            <a:ext cx="3787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Каталог «</a:t>
            </a:r>
            <a:r>
              <a:rPr lang="en-US" dirty="0" smtClean="0"/>
              <a:t>app/panels</a:t>
            </a:r>
            <a:r>
              <a:rPr lang="ru-RU" dirty="0" smtClean="0"/>
              <a:t>»</a:t>
            </a:r>
            <a:r>
              <a:rPr lang="en-US" dirty="0" smtClean="0"/>
              <a:t> WEB-</a:t>
            </a:r>
            <a:r>
              <a:rPr lang="ru-RU" dirty="0" smtClean="0"/>
              <a:t>приложения «</a:t>
            </a:r>
            <a:r>
              <a:rPr lang="ru-RU" dirty="0"/>
              <a:t>Парус 8 - Панели </a:t>
            </a:r>
            <a:r>
              <a:rPr lang="ru-RU" dirty="0" smtClean="0"/>
              <a:t>мониторинга»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7" idx="2"/>
            <a:endCxn id="5" idx="0"/>
          </p:cNvCxnSpPr>
          <p:nvPr/>
        </p:nvCxnSpPr>
        <p:spPr>
          <a:xfrm flipH="1">
            <a:off x="5702531" y="1792917"/>
            <a:ext cx="757498" cy="15903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93" y="468794"/>
            <a:ext cx="6620010" cy="579069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42533" y="169222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TextField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5" idx="3"/>
          </p:cNvCxnSpPr>
          <p:nvPr/>
        </p:nvCxnSpPr>
        <p:spPr>
          <a:xfrm>
            <a:off x="2658533" y="1876890"/>
            <a:ext cx="2294467" cy="400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3" idx="3"/>
          </p:cNvCxnSpPr>
          <p:nvPr/>
        </p:nvCxnSpPr>
        <p:spPr>
          <a:xfrm flipV="1">
            <a:off x="2645982" y="2719799"/>
            <a:ext cx="2294467" cy="4006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5252" y="2935775"/>
            <a:ext cx="8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Button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715933" y="2925310"/>
            <a:ext cx="3217334" cy="31114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76195" y="2959731"/>
            <a:ext cx="3106272" cy="4692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834467" y="3002066"/>
            <a:ext cx="2997200" cy="3930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885263" y="3044402"/>
            <a:ext cx="2336804" cy="3083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280339" y="3044402"/>
            <a:ext cx="333188" cy="3083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323667" y="3078265"/>
            <a:ext cx="254998" cy="2406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>
            <a:stCxn id="22" idx="3"/>
            <a:endCxn id="15" idx="1"/>
          </p:cNvCxnSpPr>
          <p:nvPr/>
        </p:nvCxnSpPr>
        <p:spPr>
          <a:xfrm flipV="1">
            <a:off x="2658533" y="4481022"/>
            <a:ext cx="2057400" cy="8059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7803" y="5102325"/>
            <a:ext cx="8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List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24" idx="3"/>
            <a:endCxn id="16" idx="1"/>
          </p:cNvCxnSpPr>
          <p:nvPr/>
        </p:nvCxnSpPr>
        <p:spPr>
          <a:xfrm flipV="1">
            <a:off x="2658533" y="3194366"/>
            <a:ext cx="2117662" cy="7539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5403" y="3763608"/>
            <a:ext cx="98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ListItem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8" idx="1"/>
          </p:cNvCxnSpPr>
          <p:nvPr/>
        </p:nvCxnSpPr>
        <p:spPr>
          <a:xfrm flipH="1">
            <a:off x="7613528" y="2061556"/>
            <a:ext cx="2345512" cy="10484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59040" y="1876890"/>
            <a:ext cx="12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IconButton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959039" y="2675070"/>
            <a:ext cx="12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32" idx="1"/>
            <a:endCxn id="20" idx="3"/>
          </p:cNvCxnSpPr>
          <p:nvPr/>
        </p:nvCxnSpPr>
        <p:spPr>
          <a:xfrm flipH="1">
            <a:off x="7578665" y="2859736"/>
            <a:ext cx="2380374" cy="3388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59039" y="3538824"/>
            <a:ext cx="205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ListItemButton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2" idx="1"/>
          </p:cNvCxnSpPr>
          <p:nvPr/>
        </p:nvCxnSpPr>
        <p:spPr>
          <a:xfrm flipH="1" flipV="1">
            <a:off x="7831667" y="3315490"/>
            <a:ext cx="2127372" cy="408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959039" y="4333406"/>
            <a:ext cx="205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ListItemText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7" idx="1"/>
          </p:cNvCxnSpPr>
          <p:nvPr/>
        </p:nvCxnSpPr>
        <p:spPr>
          <a:xfrm flipH="1" flipV="1">
            <a:off x="7057679" y="3194366"/>
            <a:ext cx="2901360" cy="13237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3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46" y="1065995"/>
            <a:ext cx="2143424" cy="16004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370" y="1065995"/>
            <a:ext cx="2172003" cy="16004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373" y="1065995"/>
            <a:ext cx="2095792" cy="16004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80" y="3240801"/>
            <a:ext cx="10326541" cy="301984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333" y="67690"/>
            <a:ext cx="5277587" cy="847843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26313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43" y="66501"/>
            <a:ext cx="8019623" cy="7793601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30666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43" y="361962"/>
            <a:ext cx="8019623" cy="60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9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54" y="197842"/>
            <a:ext cx="8019623" cy="7869568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40542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55" y="187395"/>
            <a:ext cx="8019623" cy="7861724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1834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8288</TotalTime>
  <Words>46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Пользователь Windows</cp:lastModifiedBy>
  <cp:revision>18</cp:revision>
  <dcterms:created xsi:type="dcterms:W3CDTF">2023-11-28T14:09:48Z</dcterms:created>
  <dcterms:modified xsi:type="dcterms:W3CDTF">2024-05-24T22:04:37Z</dcterms:modified>
</cp:coreProperties>
</file>