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1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" y="2576015"/>
            <a:ext cx="3907187" cy="378840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8"/>
            <a:ext cx="4953691" cy="238158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568633" y="1421476"/>
            <a:ext cx="2111432" cy="785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44" y="2141907"/>
            <a:ext cx="6601960" cy="29722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320145" y="2381582"/>
            <a:ext cx="4389120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3251" y="3618332"/>
            <a:ext cx="1953942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3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" y="3263079"/>
            <a:ext cx="3591548" cy="34823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05" y="3263079"/>
            <a:ext cx="7726494" cy="34785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3" y="387003"/>
            <a:ext cx="3591549" cy="223329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96405" y="2893747"/>
            <a:ext cx="772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Галерея панелей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553" y="0"/>
            <a:ext cx="3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Виджет рабочего стола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2553" y="2893747"/>
            <a:ext cx="35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Главное меню панелей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55998" y="211545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8322" y="25180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55998" y="18002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55998" y="243062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8322" y="2245962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5" idx="1"/>
          </p:cNvCxnSpPr>
          <p:nvPr/>
        </p:nvCxnSpPr>
        <p:spPr>
          <a:xfrm flipH="1" flipV="1">
            <a:off x="1941368" y="946090"/>
            <a:ext cx="2714630" cy="1038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3"/>
          </p:cNvCxnSpPr>
          <p:nvPr/>
        </p:nvCxnSpPr>
        <p:spPr>
          <a:xfrm>
            <a:off x="5391584" y="1984956"/>
            <a:ext cx="1578728" cy="15978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3" idx="1"/>
          </p:cNvCxnSpPr>
          <p:nvPr/>
        </p:nvCxnSpPr>
        <p:spPr>
          <a:xfrm flipH="1" flipV="1">
            <a:off x="2856204" y="1539285"/>
            <a:ext cx="1799794" cy="760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</p:cNvCxnSpPr>
          <p:nvPr/>
        </p:nvCxnSpPr>
        <p:spPr>
          <a:xfrm flipH="1">
            <a:off x="1521230" y="2300125"/>
            <a:ext cx="3134768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3"/>
          </p:cNvCxnSpPr>
          <p:nvPr/>
        </p:nvCxnSpPr>
        <p:spPr>
          <a:xfrm>
            <a:off x="5541433" y="2300125"/>
            <a:ext cx="427232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1"/>
          </p:cNvCxnSpPr>
          <p:nvPr/>
        </p:nvCxnSpPr>
        <p:spPr>
          <a:xfrm flipH="1">
            <a:off x="8464036" y="2702709"/>
            <a:ext cx="1734286" cy="1836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1"/>
          </p:cNvCxnSpPr>
          <p:nvPr/>
        </p:nvCxnSpPr>
        <p:spPr>
          <a:xfrm flipH="1">
            <a:off x="8629547" y="2430628"/>
            <a:ext cx="1568775" cy="13932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6" idx="1"/>
          </p:cNvCxnSpPr>
          <p:nvPr/>
        </p:nvCxnSpPr>
        <p:spPr>
          <a:xfrm flipH="1">
            <a:off x="374074" y="2615294"/>
            <a:ext cx="4281924" cy="28960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6" idx="1"/>
          </p:cNvCxnSpPr>
          <p:nvPr/>
        </p:nvCxnSpPr>
        <p:spPr>
          <a:xfrm flipH="1" flipV="1">
            <a:off x="1720736" y="1474666"/>
            <a:ext cx="2935262" cy="1140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3"/>
          </p:cNvCxnSpPr>
          <p:nvPr/>
        </p:nvCxnSpPr>
        <p:spPr>
          <a:xfrm>
            <a:off x="5233079" y="2615294"/>
            <a:ext cx="570075" cy="1790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35" y="1980508"/>
            <a:ext cx="7772400" cy="3429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13069" y="3383280"/>
            <a:ext cx="1778923" cy="311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25086" y="5496239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1"/>
          </p:cNvCxnSpPr>
          <p:nvPr/>
        </p:nvCxnSpPr>
        <p:spPr>
          <a:xfrm flipH="1" flipV="1">
            <a:off x="4813069" y="4330931"/>
            <a:ext cx="1312017" cy="13499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117272" y="3379740"/>
            <a:ext cx="1670859" cy="319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282" y="869587"/>
            <a:ext cx="41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Modules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сервера приложений «ПАРУС 8 Онлайн»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2"/>
            <a:endCxn id="12" idx="0"/>
          </p:cNvCxnSpPr>
          <p:nvPr/>
        </p:nvCxnSpPr>
        <p:spPr>
          <a:xfrm>
            <a:off x="3038649" y="1515918"/>
            <a:ext cx="914053" cy="18638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6459" y="869587"/>
            <a:ext cx="378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app/panels</a:t>
            </a:r>
            <a:r>
              <a:rPr lang="ru-RU" dirty="0" smtClean="0"/>
              <a:t>»</a:t>
            </a:r>
            <a:r>
              <a:rPr lang="en-US" dirty="0" smtClean="0"/>
              <a:t> WEB-</a:t>
            </a:r>
            <a:r>
              <a:rPr lang="ru-RU" dirty="0" smtClean="0"/>
              <a:t>приложения «</a:t>
            </a:r>
            <a:r>
              <a:rPr lang="ru-RU" dirty="0"/>
              <a:t>Парус 8 - Панели </a:t>
            </a:r>
            <a:r>
              <a:rPr lang="ru-RU" dirty="0" smtClean="0"/>
              <a:t>мониторинга»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7" idx="2"/>
            <a:endCxn id="5" idx="0"/>
          </p:cNvCxnSpPr>
          <p:nvPr/>
        </p:nvCxnSpPr>
        <p:spPr>
          <a:xfrm flipH="1">
            <a:off x="5702531" y="1792917"/>
            <a:ext cx="757498" cy="15903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93" y="468794"/>
            <a:ext cx="6620010" cy="579069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2533" y="169222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TextField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2658533" y="1876890"/>
            <a:ext cx="2294467" cy="400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3"/>
          </p:cNvCxnSpPr>
          <p:nvPr/>
        </p:nvCxnSpPr>
        <p:spPr>
          <a:xfrm flipV="1">
            <a:off x="2645982" y="2719799"/>
            <a:ext cx="2294467" cy="4006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2" y="293577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Button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15933" y="2925310"/>
            <a:ext cx="3217334" cy="311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76195" y="2959731"/>
            <a:ext cx="3106272" cy="469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34467" y="3002066"/>
            <a:ext cx="2997200" cy="393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885263" y="3044402"/>
            <a:ext cx="2336804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80339" y="3044402"/>
            <a:ext cx="333188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323667" y="3078265"/>
            <a:ext cx="254998" cy="240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2" idx="3"/>
            <a:endCxn id="15" idx="1"/>
          </p:cNvCxnSpPr>
          <p:nvPr/>
        </p:nvCxnSpPr>
        <p:spPr>
          <a:xfrm flipV="1">
            <a:off x="2658533" y="4481022"/>
            <a:ext cx="2057400" cy="8059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7803" y="510232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List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4" idx="3"/>
            <a:endCxn id="16" idx="1"/>
          </p:cNvCxnSpPr>
          <p:nvPr/>
        </p:nvCxnSpPr>
        <p:spPr>
          <a:xfrm flipV="1">
            <a:off x="2658533" y="3194366"/>
            <a:ext cx="2117662" cy="753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5403" y="3763608"/>
            <a:ext cx="9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ListItem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8" idx="1"/>
          </p:cNvCxnSpPr>
          <p:nvPr/>
        </p:nvCxnSpPr>
        <p:spPr>
          <a:xfrm flipH="1">
            <a:off x="7613528" y="2061556"/>
            <a:ext cx="2345512" cy="10484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9040" y="187689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IconButton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959039" y="267507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2" idx="1"/>
            <a:endCxn id="20" idx="3"/>
          </p:cNvCxnSpPr>
          <p:nvPr/>
        </p:nvCxnSpPr>
        <p:spPr>
          <a:xfrm flipH="1">
            <a:off x="7578665" y="2859736"/>
            <a:ext cx="2380374" cy="3388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59039" y="3538824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ListItemButton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2" idx="1"/>
          </p:cNvCxnSpPr>
          <p:nvPr/>
        </p:nvCxnSpPr>
        <p:spPr>
          <a:xfrm flipH="1" flipV="1">
            <a:off x="7831667" y="3315490"/>
            <a:ext cx="2127372" cy="408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59039" y="4333406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ListItemText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7" idx="1"/>
          </p:cNvCxnSpPr>
          <p:nvPr/>
        </p:nvCxnSpPr>
        <p:spPr>
          <a:xfrm flipH="1" flipV="1">
            <a:off x="7057679" y="3194366"/>
            <a:ext cx="2901360" cy="1323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6" y="1065995"/>
            <a:ext cx="2143424" cy="1600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0" y="1065995"/>
            <a:ext cx="2172003" cy="1600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73" y="1065995"/>
            <a:ext cx="2095792" cy="16004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80" y="3240801"/>
            <a:ext cx="10326541" cy="30198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333" y="67690"/>
            <a:ext cx="5277587" cy="84784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2631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20" y="207818"/>
            <a:ext cx="6430677" cy="6249437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066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361962"/>
            <a:ext cx="8019623" cy="6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6" y="737974"/>
            <a:ext cx="4934957" cy="484261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054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6" y="737974"/>
            <a:ext cx="4939881" cy="48426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87" y="737974"/>
            <a:ext cx="4940087" cy="484261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834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46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Пользователь Windows</cp:lastModifiedBy>
  <cp:revision>16</cp:revision>
  <dcterms:created xsi:type="dcterms:W3CDTF">2023-11-28T14:09:48Z</dcterms:created>
  <dcterms:modified xsi:type="dcterms:W3CDTF">2024-05-24T21:48:08Z</dcterms:modified>
</cp:coreProperties>
</file>