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9975" cy="42808525"/>
  <p:notesSz cx="6858000" cy="9144000"/>
  <p:defaultTextStyle>
    <a:defPPr>
      <a:defRPr lang="ja-JP"/>
    </a:defPPr>
    <a:lvl1pPr marL="0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kumimoji="1"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3" d="100"/>
          <a:sy n="13" d="100"/>
        </p:scale>
        <p:origin x="-2766" y="-17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70998" y="13298398"/>
            <a:ext cx="25737979" cy="917608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541996" y="24258164"/>
            <a:ext cx="21195983" cy="109399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4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962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9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21952982" y="1714333"/>
            <a:ext cx="6812994" cy="36525976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513999" y="1714333"/>
            <a:ext cx="19934317" cy="36525976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39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71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1910" y="27508442"/>
            <a:ext cx="25737979" cy="8502249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391910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215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431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6464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86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10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929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750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572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014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13999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392320" y="9988663"/>
            <a:ext cx="13373656" cy="28251646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04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4001" y="9582373"/>
            <a:ext cx="13378914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5381810" y="9582373"/>
            <a:ext cx="13384168" cy="3993477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88215" indent="0">
              <a:buNone/>
              <a:defRPr sz="9100" b="1"/>
            </a:lvl2pPr>
            <a:lvl3pPr marL="4176431" indent="0">
              <a:buNone/>
              <a:defRPr sz="8200" b="1"/>
            </a:lvl3pPr>
            <a:lvl4pPr marL="6264646" indent="0">
              <a:buNone/>
              <a:defRPr sz="7300" b="1"/>
            </a:lvl4pPr>
            <a:lvl5pPr marL="8352861" indent="0">
              <a:buNone/>
              <a:defRPr sz="7300" b="1"/>
            </a:lvl5pPr>
            <a:lvl6pPr marL="10441076" indent="0">
              <a:buNone/>
              <a:defRPr sz="7300" b="1"/>
            </a:lvl6pPr>
            <a:lvl7pPr marL="12529292" indent="0">
              <a:buNone/>
              <a:defRPr sz="7300" b="1"/>
            </a:lvl7pPr>
            <a:lvl8pPr marL="14617507" indent="0">
              <a:buNone/>
              <a:defRPr sz="7300" b="1"/>
            </a:lvl8pPr>
            <a:lvl9pPr marL="16705722" indent="0">
              <a:buNone/>
              <a:defRPr sz="73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5381810" y="13575850"/>
            <a:ext cx="13384168" cy="24664452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75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707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17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14001" y="1704415"/>
            <a:ext cx="9961904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1838629" y="1704417"/>
            <a:ext cx="16927349" cy="3653589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514001" y="8958084"/>
            <a:ext cx="9961904" cy="29282225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27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935087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935087" y="3825019"/>
            <a:ext cx="18167985" cy="25685115"/>
          </a:xfrm>
        </p:spPr>
        <p:txBody>
          <a:bodyPr/>
          <a:lstStyle>
            <a:lvl1pPr marL="0" indent="0">
              <a:buNone/>
              <a:defRPr sz="14600"/>
            </a:lvl1pPr>
            <a:lvl2pPr marL="2088215" indent="0">
              <a:buNone/>
              <a:defRPr sz="12800"/>
            </a:lvl2pPr>
            <a:lvl3pPr marL="4176431" indent="0">
              <a:buNone/>
              <a:defRPr sz="11000"/>
            </a:lvl3pPr>
            <a:lvl4pPr marL="6264646" indent="0">
              <a:buNone/>
              <a:defRPr sz="9100"/>
            </a:lvl4pPr>
            <a:lvl5pPr marL="8352861" indent="0">
              <a:buNone/>
              <a:defRPr sz="9100"/>
            </a:lvl5pPr>
            <a:lvl6pPr marL="10441076" indent="0">
              <a:buNone/>
              <a:defRPr sz="9100"/>
            </a:lvl6pPr>
            <a:lvl7pPr marL="12529292" indent="0">
              <a:buNone/>
              <a:defRPr sz="9100"/>
            </a:lvl7pPr>
            <a:lvl8pPr marL="14617507" indent="0">
              <a:buNone/>
              <a:defRPr sz="9100"/>
            </a:lvl8pPr>
            <a:lvl9pPr marL="16705722" indent="0">
              <a:buNone/>
              <a:defRPr sz="91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935087" y="33503624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215" indent="0">
              <a:buNone/>
              <a:defRPr sz="5500"/>
            </a:lvl2pPr>
            <a:lvl3pPr marL="4176431" indent="0">
              <a:buNone/>
              <a:defRPr sz="4600"/>
            </a:lvl3pPr>
            <a:lvl4pPr marL="6264646" indent="0">
              <a:buNone/>
              <a:defRPr sz="4100"/>
            </a:lvl4pPr>
            <a:lvl5pPr marL="8352861" indent="0">
              <a:buNone/>
              <a:defRPr sz="4100"/>
            </a:lvl5pPr>
            <a:lvl6pPr marL="10441076" indent="0">
              <a:buNone/>
              <a:defRPr sz="4100"/>
            </a:lvl6pPr>
            <a:lvl7pPr marL="12529292" indent="0">
              <a:buNone/>
              <a:defRPr sz="4100"/>
            </a:lvl7pPr>
            <a:lvl8pPr marL="14617507" indent="0">
              <a:buNone/>
              <a:defRPr sz="4100"/>
            </a:lvl8pPr>
            <a:lvl9pPr marL="16705722" indent="0">
              <a:buNone/>
              <a:defRPr sz="41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13999" y="1714326"/>
            <a:ext cx="27251978" cy="7134754"/>
          </a:xfrm>
          <a:prstGeom prst="rect">
            <a:avLst/>
          </a:prstGeom>
        </p:spPr>
        <p:txBody>
          <a:bodyPr vert="horz" lIns="417643" tIns="208822" rIns="417643" bIns="208822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6"/>
          </a:xfrm>
          <a:prstGeom prst="rect">
            <a:avLst/>
          </a:prstGeom>
        </p:spPr>
        <p:txBody>
          <a:bodyPr vert="horz" lIns="417643" tIns="208822" rIns="417643" bIns="208822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51399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3DC7-E964-447E-8CBC-E015DA962F5A}" type="datetimeFigureOut">
              <a:rPr kumimoji="1" lang="ja-JP" altLang="en-US" smtClean="0"/>
              <a:t>2014/9/30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0345658" y="39677166"/>
            <a:ext cx="9588659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1700649" y="39677166"/>
            <a:ext cx="7065328" cy="2279156"/>
          </a:xfrm>
          <a:prstGeom prst="rect">
            <a:avLst/>
          </a:prstGeom>
        </p:spPr>
        <p:txBody>
          <a:bodyPr vert="horz" lIns="417643" tIns="208822" rIns="417643" bIns="208822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BFCA7-BD5A-40D2-BB88-FE1D720FA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9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431" rtl="0" eaLnBrk="1" latinLnBrk="0" hangingPunct="1">
        <a:spcBef>
          <a:spcPct val="0"/>
        </a:spcBef>
        <a:buNone/>
        <a:defRPr kumimoji="1"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161" indent="-1566161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350" indent="-1305135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538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753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96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5184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3399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1615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9830" indent="-1044108" algn="l" defTabSz="41764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215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43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64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861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1076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929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7507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5722" algn="l" defTabSz="4176431" rtl="0" eaLnBrk="1" latinLnBrk="0" hangingPunct="1">
        <a:defRPr kumimoji="1"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4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ユーザー設定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Windows ユーザー</cp:lastModifiedBy>
  <cp:revision>1</cp:revision>
  <dcterms:created xsi:type="dcterms:W3CDTF">2014-09-30T00:58:02Z</dcterms:created>
  <dcterms:modified xsi:type="dcterms:W3CDTF">2014-09-30T01:01:27Z</dcterms:modified>
</cp:coreProperties>
</file>