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9EAA-F4B8-4D30-A9A1-5DE05585A68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D92A-F2BD-44BB-85EB-39443A7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2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9EAA-F4B8-4D30-A9A1-5DE05585A68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D92A-F2BD-44BB-85EB-39443A7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8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9EAA-F4B8-4D30-A9A1-5DE05585A68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D92A-F2BD-44BB-85EB-39443A7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7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9EAA-F4B8-4D30-A9A1-5DE05585A68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D92A-F2BD-44BB-85EB-39443A7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9EAA-F4B8-4D30-A9A1-5DE05585A68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D92A-F2BD-44BB-85EB-39443A7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3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9EAA-F4B8-4D30-A9A1-5DE05585A68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D92A-F2BD-44BB-85EB-39443A7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1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9EAA-F4B8-4D30-A9A1-5DE05585A68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D92A-F2BD-44BB-85EB-39443A7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1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9EAA-F4B8-4D30-A9A1-5DE05585A68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D92A-F2BD-44BB-85EB-39443A7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9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9EAA-F4B8-4D30-A9A1-5DE05585A68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D92A-F2BD-44BB-85EB-39443A7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0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9EAA-F4B8-4D30-A9A1-5DE05585A68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D92A-F2BD-44BB-85EB-39443A7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9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9EAA-F4B8-4D30-A9A1-5DE05585A68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D92A-F2BD-44BB-85EB-39443A7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39EAA-F4B8-4D30-A9A1-5DE05585A688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BD92A-F2BD-44BB-85EB-39443A7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7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/>
        </p:nvGrpSpPr>
        <p:grpSpPr>
          <a:xfrm>
            <a:off x="534911" y="691180"/>
            <a:ext cx="8074179" cy="5475641"/>
            <a:chOff x="428262" y="381000"/>
            <a:chExt cx="8074179" cy="5475641"/>
          </a:xfrm>
        </p:grpSpPr>
        <p:sp>
          <p:nvSpPr>
            <p:cNvPr id="4" name="Rectangle 3"/>
            <p:cNvSpPr/>
            <p:nvPr/>
          </p:nvSpPr>
          <p:spPr>
            <a:xfrm>
              <a:off x="3711451" y="769620"/>
              <a:ext cx="16002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Measure Permutations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428262" y="381000"/>
              <a:ext cx="2743200" cy="114300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Energy Efficiency Measures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</a:t>
              </a:r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OpenStudio</a:t>
              </a:r>
              <a:r>
                <a:rPr lang="en-US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BCL Measure)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6491" y="1600846"/>
              <a:ext cx="11430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Unique Simulations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36491" y="4098970"/>
              <a:ext cx="11430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All Path Options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7891" y="4748797"/>
              <a:ext cx="16002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Path Options within Capital Allowance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8" name="Straight Arrow Connector 17"/>
            <p:cNvCxnSpPr>
              <a:stCxn id="14" idx="2"/>
              <a:endCxn id="19" idx="0"/>
            </p:cNvCxnSpPr>
            <p:nvPr/>
          </p:nvCxnSpPr>
          <p:spPr>
            <a:xfrm flipH="1">
              <a:off x="4504431" y="5114557"/>
              <a:ext cx="3560" cy="3763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818631" y="5490881"/>
              <a:ext cx="13716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Best Path Options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5759241" y="381000"/>
              <a:ext cx="2743200" cy="114300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Calibrated Energy Model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</a:t>
              </a:r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OpenStudio</a:t>
              </a:r>
              <a:r>
                <a:rPr lang="en-US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)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22191" y="2250674"/>
              <a:ext cx="13716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Generate Unique Simulations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32" name="Elbow Connector 31"/>
            <p:cNvCxnSpPr>
              <a:stCxn id="22" idx="3"/>
              <a:endCxn id="23" idx="3"/>
            </p:cNvCxnSpPr>
            <p:nvPr/>
          </p:nvCxnSpPr>
          <p:spPr>
            <a:xfrm rot="5400000">
              <a:off x="5707539" y="1010252"/>
              <a:ext cx="909554" cy="193705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42" idx="2"/>
              <a:endCxn id="13" idx="0"/>
            </p:cNvCxnSpPr>
            <p:nvPr/>
          </p:nvCxnSpPr>
          <p:spPr>
            <a:xfrm>
              <a:off x="4504431" y="3814902"/>
              <a:ext cx="3560" cy="28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5" idx="4"/>
              <a:endCxn id="4" idx="1"/>
            </p:cNvCxnSpPr>
            <p:nvPr/>
          </p:nvCxnSpPr>
          <p:spPr>
            <a:xfrm>
              <a:off x="3171462" y="952500"/>
              <a:ext cx="53998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7" idx="2"/>
              <a:endCxn id="23" idx="0"/>
            </p:cNvCxnSpPr>
            <p:nvPr/>
          </p:nvCxnSpPr>
          <p:spPr>
            <a:xfrm>
              <a:off x="4507991" y="1966606"/>
              <a:ext cx="0" cy="28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758207" y="5490881"/>
              <a:ext cx="16002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Planned Equipment Replacements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87" name="Elbow Connector 86"/>
            <p:cNvCxnSpPr>
              <a:stCxn id="5" idx="3"/>
              <a:endCxn id="86" idx="1"/>
            </p:cNvCxnSpPr>
            <p:nvPr/>
          </p:nvCxnSpPr>
          <p:spPr>
            <a:xfrm rot="5400000">
              <a:off x="-295845" y="3578053"/>
              <a:ext cx="4149761" cy="41655"/>
            </a:xfrm>
            <a:prstGeom prst="bentConnector4">
              <a:avLst>
                <a:gd name="adj1" fmla="val 225"/>
                <a:gd name="adj2" fmla="val 157199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2501750" y="4091551"/>
              <a:ext cx="11430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Capital Constraints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07" name="Straight Arrow Connector 106"/>
            <p:cNvCxnSpPr>
              <a:stCxn id="13" idx="2"/>
              <a:endCxn id="14" idx="0"/>
            </p:cNvCxnSpPr>
            <p:nvPr/>
          </p:nvCxnSpPr>
          <p:spPr>
            <a:xfrm>
              <a:off x="4507991" y="4464730"/>
              <a:ext cx="0" cy="2840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 213"/>
            <p:cNvGrpSpPr/>
            <p:nvPr/>
          </p:nvGrpSpPr>
          <p:grpSpPr>
            <a:xfrm>
              <a:off x="1307502" y="2900502"/>
              <a:ext cx="6400979" cy="914400"/>
              <a:chOff x="1828800" y="2434792"/>
              <a:chExt cx="6400979" cy="80495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828800" y="2434792"/>
                <a:ext cx="6393858" cy="8049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457486" y="2642721"/>
                <a:ext cx="1045792" cy="3219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Simulation a </a:t>
                </a:r>
                <a:endParaRPr lang="en-US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837277" y="2636311"/>
                <a:ext cx="1160092" cy="3219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Simulation </a:t>
                </a:r>
                <a:r>
                  <a:rPr lang="en-US" sz="1000" dirty="0" err="1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a_b</a:t>
                </a:r>
                <a:r>
                  <a:rPr lang="en-US" sz="10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endParaRPr lang="en-US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45" name="Straight Arrow Connector 44"/>
              <p:cNvCxnSpPr>
                <a:stCxn id="43" idx="3"/>
                <a:endCxn id="44" idx="1"/>
              </p:cNvCxnSpPr>
              <p:nvPr/>
            </p:nvCxnSpPr>
            <p:spPr>
              <a:xfrm flipV="1">
                <a:off x="4503278" y="2797302"/>
                <a:ext cx="333999" cy="64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6331368" y="2636311"/>
                <a:ext cx="1300116" cy="3219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Simulation </a:t>
                </a:r>
                <a:r>
                  <a:rPr lang="en-US" sz="1000" dirty="0" err="1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a_b_c</a:t>
                </a:r>
                <a:r>
                  <a:rPr lang="en-US" sz="10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endParaRPr lang="en-US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44" idx="3"/>
                <a:endCxn id="50" idx="1"/>
              </p:cNvCxnSpPr>
              <p:nvPr/>
            </p:nvCxnSpPr>
            <p:spPr>
              <a:xfrm>
                <a:off x="5997369" y="2797302"/>
                <a:ext cx="33399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43" idx="2"/>
              </p:cNvCxnSpPr>
              <p:nvPr/>
            </p:nvCxnSpPr>
            <p:spPr>
              <a:xfrm>
                <a:off x="3980382" y="2964702"/>
                <a:ext cx="0" cy="1657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44" idx="2"/>
              </p:cNvCxnSpPr>
              <p:nvPr/>
            </p:nvCxnSpPr>
            <p:spPr>
              <a:xfrm>
                <a:off x="5417323" y="2958292"/>
                <a:ext cx="0" cy="1785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50" idx="2"/>
              </p:cNvCxnSpPr>
              <p:nvPr/>
            </p:nvCxnSpPr>
            <p:spPr>
              <a:xfrm>
                <a:off x="6981426" y="2958292"/>
                <a:ext cx="0" cy="1785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50" idx="3"/>
                <a:endCxn id="67" idx="1"/>
              </p:cNvCxnSpPr>
              <p:nvPr/>
            </p:nvCxnSpPr>
            <p:spPr>
              <a:xfrm>
                <a:off x="7631484" y="2797302"/>
                <a:ext cx="14714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7778630" y="2658802"/>
                <a:ext cx="4511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…</a:t>
                </a:r>
                <a:endParaRPr lang="en-US" sz="1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963395" y="2636311"/>
                <a:ext cx="1160092" cy="3219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Baseline</a:t>
                </a:r>
                <a:endParaRPr lang="en-US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133" name="Straight Arrow Connector 132"/>
              <p:cNvCxnSpPr>
                <a:stCxn id="97" idx="2"/>
              </p:cNvCxnSpPr>
              <p:nvPr/>
            </p:nvCxnSpPr>
            <p:spPr>
              <a:xfrm>
                <a:off x="2543441" y="2958292"/>
                <a:ext cx="0" cy="1785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62"/>
            <p:cNvCxnSpPr>
              <a:stCxn id="86" idx="3"/>
              <a:endCxn id="19" idx="1"/>
            </p:cNvCxnSpPr>
            <p:nvPr/>
          </p:nvCxnSpPr>
          <p:spPr>
            <a:xfrm>
              <a:off x="3358407" y="5673761"/>
              <a:ext cx="4602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Elbow Connector 184"/>
            <p:cNvCxnSpPr>
              <a:stCxn id="94" idx="2"/>
              <a:endCxn id="14" idx="1"/>
            </p:cNvCxnSpPr>
            <p:nvPr/>
          </p:nvCxnSpPr>
          <p:spPr>
            <a:xfrm rot="16200000" flipH="1">
              <a:off x="3153387" y="4377173"/>
              <a:ext cx="474366" cy="63464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23" idx="2"/>
              <a:endCxn id="42" idx="0"/>
            </p:cNvCxnSpPr>
            <p:nvPr/>
          </p:nvCxnSpPr>
          <p:spPr>
            <a:xfrm flipH="1">
              <a:off x="4504431" y="2616434"/>
              <a:ext cx="3560" cy="28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Rectangle 266"/>
            <p:cNvSpPr/>
            <p:nvPr/>
          </p:nvSpPr>
          <p:spPr>
            <a:xfrm>
              <a:off x="2016265" y="1600846"/>
              <a:ext cx="114300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Measure dependency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268" name="Straight Arrow Connector 267"/>
            <p:cNvCxnSpPr>
              <a:stCxn id="4" idx="2"/>
              <a:endCxn id="7" idx="0"/>
            </p:cNvCxnSpPr>
            <p:nvPr/>
          </p:nvCxnSpPr>
          <p:spPr>
            <a:xfrm flipH="1">
              <a:off x="4507991" y="1135380"/>
              <a:ext cx="3560" cy="465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stCxn id="267" idx="3"/>
              <a:endCxn id="7" idx="1"/>
            </p:cNvCxnSpPr>
            <p:nvPr/>
          </p:nvCxnSpPr>
          <p:spPr>
            <a:xfrm>
              <a:off x="3159265" y="1783726"/>
              <a:ext cx="7772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2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47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Dahlhausen</dc:creator>
  <cp:lastModifiedBy>Matthew Dahlhausen</cp:lastModifiedBy>
  <cp:revision>5</cp:revision>
  <dcterms:created xsi:type="dcterms:W3CDTF">2015-01-05T20:19:58Z</dcterms:created>
  <dcterms:modified xsi:type="dcterms:W3CDTF">2015-01-05T20:56:40Z</dcterms:modified>
</cp:coreProperties>
</file>