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embeddedFontLst>
    <p:embeddedFont>
      <p:font typeface="Fira Mono Medium" panose="020B060402020202020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77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8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F0F1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2449" y="3625691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PHP AND MYSQL</a:t>
            </a:r>
            <a:endParaRPr lang="en-US" sz="6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6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While Loop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17621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while loop executes a block of code as long as the condition is true.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0836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4114799"/>
            <a:ext cx="5038817" cy="162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96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Arrays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8575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Arrays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in PHP are used to store multiple values in one variable. 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079319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There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are three types: indexed arrays, associative arrays, and multidimensional arrays.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527006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3" y="6011464"/>
            <a:ext cx="5572917" cy="607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3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Function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0288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A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function is a reusable block of code that performs a specific task. 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25648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5214595"/>
            <a:ext cx="5378410" cy="1700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154"/>
            <a:ext cx="7824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Sending Emails with PHP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53095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PHP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uses the mail() function to send emails. You need to specify the recipient, subject</a:t>
            </a: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, message, and headers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043839"/>
            <a:ext cx="428613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93751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4596644"/>
            <a:ext cx="6611273" cy="3315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9586"/>
            <a:ext cx="74841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GET and POST Variables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48526"/>
            <a:ext cx="1081718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GET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and POST are HTTP methods used to send form data.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213979"/>
            <a:ext cx="13042821" cy="14553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GET</a:t>
            </a:r>
          </a:p>
          <a:p>
            <a:pPr>
              <a:lnSpc>
                <a:spcPts val="3300"/>
              </a:lnSpc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a) Sends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 through the URL.	</a:t>
            </a:r>
            <a:endParaRPr lang="en-US" sz="2650" dirty="0" smtClean="0">
              <a:solidFill>
                <a:srgbClr val="FBF3FA"/>
              </a:solidFill>
              <a:latin typeface="Fira Mono Medium" pitchFamily="34" charset="0"/>
              <a:ea typeface="Fira Mono Medium" pitchFamily="34" charset="-122"/>
              <a:cs typeface="Fira Mono Medium" pitchFamily="34" charset="-120"/>
            </a:endParaRPr>
          </a:p>
          <a:p>
            <a:pPr>
              <a:lnSpc>
                <a:spcPts val="3300"/>
              </a:lnSpc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b) Best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for small and non-sensitive data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5932289"/>
            <a:ext cx="12339280" cy="1380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300"/>
              </a:lnSpc>
            </a:pP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POST	</a:t>
            </a:r>
          </a:p>
          <a:p>
            <a:pPr>
              <a:lnSpc>
                <a:spcPts val="3300"/>
              </a:lnSpc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a) Sends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data hidden from the </a:t>
            </a: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URL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	</a:t>
            </a:r>
            <a:endParaRPr lang="en-US" sz="2650" dirty="0" smtClean="0">
              <a:solidFill>
                <a:srgbClr val="FBF3FA"/>
              </a:solidFill>
              <a:latin typeface="Fira Mono Medium" pitchFamily="34" charset="0"/>
              <a:ea typeface="Fira Mono Medium" pitchFamily="34" charset="-122"/>
              <a:cs typeface="Fira Mono Medium" pitchFamily="34" charset="-120"/>
            </a:endParaRPr>
          </a:p>
          <a:p>
            <a:pPr>
              <a:lnSpc>
                <a:spcPts val="3300"/>
              </a:lnSpc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b) Best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for sensitive or large data (like passwords)</a:t>
            </a:r>
            <a:endParaRPr lang="en-US" sz="2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42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What is MySQL?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23235"/>
            <a:ext cx="130428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MySQL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is an open-source relational database management system (RDBMS) that uses Structured Query Language (SQL) to manage data.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639270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It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is used to store, retrieve, update, and manage data for web applications. 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5830014"/>
            <a:ext cx="1163359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It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works well with PHP to build database-driven websites.</a:t>
            </a:r>
            <a:endParaRPr lang="en-US" sz="2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2733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CRUD Operations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1856780"/>
            <a:ext cx="13042821" cy="7655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CRUD </a:t>
            </a:r>
            <a:r>
              <a:rPr lang="en-US" sz="24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refers to the four basic operations that can be performed on a database: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2928461"/>
            <a:ext cx="8999696" cy="382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CRUD </a:t>
            </a:r>
            <a:r>
              <a:rPr lang="en-US" sz="24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stands for Create, Read, Update, and Delete: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3617357"/>
            <a:ext cx="612088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1. CREATE : </a:t>
            </a:r>
            <a:r>
              <a:rPr lang="en-US" sz="24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Adds new records to a table.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242316"/>
            <a:ext cx="3062168" cy="382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 smtClean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</a:t>
            </a:r>
            <a:r>
              <a:rPr lang="en-US" sz="240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: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93790" y="5620107"/>
            <a:ext cx="5814774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2. READ : </a:t>
            </a:r>
            <a:r>
              <a:rPr lang="en-US" sz="24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Retrieves data from a table.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93790" y="6245066"/>
            <a:ext cx="3062168" cy="382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 </a:t>
            </a:r>
            <a:r>
              <a:rPr lang="en-US" sz="240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4849539"/>
            <a:ext cx="10336869" cy="4644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6933962"/>
            <a:ext cx="6281380" cy="73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6098"/>
            <a:ext cx="64610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3. UPDATE : </a:t>
            </a:r>
            <a:r>
              <a:rPr lang="en-US" sz="24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Modifies existing records.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93790" y="269724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228148"/>
            <a:ext cx="69711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4. DELETE : </a:t>
            </a:r>
            <a:r>
              <a:rPr lang="en-US" sz="24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Removes records from a table.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92263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5688091"/>
            <a:ext cx="7319445" cy="564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53" y="3462693"/>
            <a:ext cx="8021225" cy="4252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02449" y="3625691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THE END</a:t>
            </a:r>
            <a:endParaRPr lang="en-US" sz="61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69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What is PHP?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5902"/>
            <a:ext cx="130428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PHP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stands for 'Hypertext Preprocessor'. It is </a:t>
            </a: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an open-source server-side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scripting language used for creating dynamic web pages.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5021937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PHP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code is executed on the server, and the result is sent to the client's browser as plain HTML.</a:t>
            </a:r>
            <a:endParaRPr lang="en-US" sz="2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7817"/>
            <a:ext cx="7143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How to Start with PHP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676757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To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write and run PHP code, you need </a:t>
            </a: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these tools: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293846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1) XAMPP 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3886201"/>
            <a:ext cx="755165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These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are free packages that include: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879693" y="4649153"/>
            <a:ext cx="32305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a) Apache </a:t>
            </a:r>
            <a:r>
              <a:rPr lang="en-US" sz="22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(web server)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79693" y="5423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b) MySQL </a:t>
            </a:r>
            <a:r>
              <a:rPr lang="en-US" sz="22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(database)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79693" y="6193036"/>
            <a:ext cx="44206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c) PHP </a:t>
            </a:r>
            <a:r>
              <a:rPr lang="en-US" sz="22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(programming language)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79693" y="6934378"/>
            <a:ext cx="49307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d) </a:t>
            </a:r>
            <a:r>
              <a:rPr lang="en-US" sz="2200" b="1" dirty="0" err="1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phpMyAdmin</a:t>
            </a: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</a:t>
            </a:r>
            <a:r>
              <a:rPr lang="en-US" sz="22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(database manager)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626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2) Code Editor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208371"/>
            <a:ext cx="11939230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Text editor are used to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write PHP code. Popular options: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73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a) VS </a:t>
            </a:r>
            <a:r>
              <a:rPr lang="en-US" sz="22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Code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668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b) Sublime </a:t>
            </a:r>
            <a:r>
              <a:rPr lang="en-US" sz="22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Text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3628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c) Notepad</a:t>
            </a:r>
            <a:r>
              <a:rPr lang="en-US" sz="2200" b="1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++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05729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3) Browsers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22752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you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can use any modern browser (like Chrome, Firefox, Edge, etc.) to view PHP-based websites.</a:t>
            </a:r>
            <a:endParaRPr lang="en-US" sz="2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1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Syntax of PHP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53095"/>
            <a:ext cx="979670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A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PHP script starts with &lt;?php and ends with ?&gt;.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618548"/>
            <a:ext cx="755165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PHP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statements end with a semicolon. 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384000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It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supports variables, control structures, functions, and classes. 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574744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PHP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files can contain text, HTML, CSS, JavaScript, and PHP code.</a:t>
            </a:r>
            <a:endParaRPr lang="en-US" sz="26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9445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Hello World with PHP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8386"/>
            <a:ext cx="938855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simplest PHP script to print a message is:</a:t>
            </a:r>
            <a:endParaRPr lang="en-US" sz="26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1" y="4361441"/>
            <a:ext cx="5355550" cy="16860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1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Variables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53095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A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variable in PHP </a:t>
            </a: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is a container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used to store data like strings, numbers, or arrays.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043839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All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variables start with the $ sign followed by the name of the variable.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523458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6000035"/>
            <a:ext cx="3595330" cy="1545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41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If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83073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 </a:t>
            </a:r>
            <a:r>
              <a:rPr lang="en-US" sz="265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if statement is used to check if something is true. If the condition evaluates to true, the code block inside is executed.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26535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6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90" y="5130772"/>
            <a:ext cx="4521160" cy="2012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9503" y="622102"/>
            <a:ext cx="5142071" cy="535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For and Foreach Loop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789503" y="1372076"/>
            <a:ext cx="11568708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 </a:t>
            </a:r>
            <a:r>
              <a:rPr lang="en-US" sz="25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for </a:t>
            </a:r>
            <a:r>
              <a:rPr lang="en-US" sz="25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loop is </a:t>
            </a:r>
            <a:r>
              <a:rPr lang="en-US" sz="25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used when the number of iterations is known.</a:t>
            </a:r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789503" y="2095262"/>
            <a:ext cx="3214330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500" dirty="0"/>
          </a:p>
        </p:txBody>
      </p:sp>
      <p:sp>
        <p:nvSpPr>
          <p:cNvPr id="8" name="Text 6"/>
          <p:cNvSpPr/>
          <p:nvPr/>
        </p:nvSpPr>
        <p:spPr>
          <a:xfrm>
            <a:off x="789503" y="4650462"/>
            <a:ext cx="9833372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-&gt; The </a:t>
            </a:r>
            <a:r>
              <a:rPr lang="en-US" sz="2500" dirty="0" err="1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f</a:t>
            </a:r>
            <a:r>
              <a:rPr lang="en-US" sz="2500" dirty="0" err="1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oreach</a:t>
            </a:r>
            <a:r>
              <a:rPr lang="en-US" sz="25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 </a:t>
            </a:r>
            <a:r>
              <a:rPr lang="en-US" sz="2500" dirty="0" smtClean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loop is </a:t>
            </a:r>
            <a:r>
              <a:rPr lang="en-US" sz="2500" dirty="0">
                <a:solidFill>
                  <a:srgbClr val="FBF3FA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used to iterate through arrays.</a:t>
            </a:r>
            <a:endParaRPr lang="en-US" sz="2500" dirty="0"/>
          </a:p>
        </p:txBody>
      </p:sp>
      <p:sp>
        <p:nvSpPr>
          <p:cNvPr id="9" name="Text 7"/>
          <p:cNvSpPr/>
          <p:nvPr/>
        </p:nvSpPr>
        <p:spPr>
          <a:xfrm>
            <a:off x="789503" y="5373648"/>
            <a:ext cx="3214330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5E98F1"/>
                </a:solidFill>
                <a:latin typeface="Fira Mono Medium" pitchFamily="34" charset="0"/>
                <a:ea typeface="Fira Mono Medium" pitchFamily="34" charset="-122"/>
                <a:cs typeface="Fira Mono Medium" pitchFamily="34" charset="-120"/>
              </a:rPr>
              <a:t>Example:</a:t>
            </a:r>
            <a:endParaRPr lang="en-US" sz="25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3" y="2818447"/>
            <a:ext cx="3839647" cy="158733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3" y="6005394"/>
            <a:ext cx="4502587" cy="169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654</Words>
  <Application>Microsoft Office PowerPoint</Application>
  <PresentationFormat>Custom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Fira Mono Medium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</cp:lastModifiedBy>
  <cp:revision>10</cp:revision>
  <dcterms:created xsi:type="dcterms:W3CDTF">2025-04-05T18:42:53Z</dcterms:created>
  <dcterms:modified xsi:type="dcterms:W3CDTF">2025-04-06T14:44:26Z</dcterms:modified>
</cp:coreProperties>
</file>