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56" r:id="rId5"/>
    <p:sldId id="292" r:id="rId6"/>
    <p:sldId id="258" r:id="rId7"/>
    <p:sldId id="286" r:id="rId8"/>
    <p:sldId id="287" r:id="rId9"/>
    <p:sldId id="288" r:id="rId10"/>
    <p:sldId id="289" r:id="rId11"/>
    <p:sldId id="290" r:id="rId12"/>
    <p:sldId id="291"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4/6/2025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MYSQL</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BASIC MYSQL</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a:t>
            </a:r>
            <a:r>
              <a:rPr lang="en-US"/>
              <a:t>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8F0DF2-5781-F746-EEDC-4A7FC4E00045}"/>
              </a:ext>
            </a:extLst>
          </p:cNvPr>
          <p:cNvSpPr>
            <a:spLocks noGrp="1"/>
          </p:cNvSpPr>
          <p:nvPr>
            <p:ph type="title"/>
          </p:nvPr>
        </p:nvSpPr>
        <p:spPr>
          <a:xfrm>
            <a:off x="533399" y="3200400"/>
            <a:ext cx="7551057" cy="3114675"/>
          </a:xfrm>
        </p:spPr>
        <p:txBody>
          <a:bodyPr>
            <a:normAutofit fontScale="90000"/>
          </a:bodyPr>
          <a:lstStyle/>
          <a:p>
            <a:r>
              <a:rPr lang="en-US" dirty="0"/>
              <a:t>We will talk about basic </a:t>
            </a:r>
            <a:r>
              <a:rPr lang="en-US" dirty="0" err="1"/>
              <a:t>Mysql</a:t>
            </a:r>
            <a:br>
              <a:rPr lang="en-US" dirty="0"/>
            </a:br>
            <a:r>
              <a:rPr lang="en-US" dirty="0"/>
              <a:t>1:introduction to </a:t>
            </a:r>
            <a:r>
              <a:rPr lang="en-US" dirty="0" err="1"/>
              <a:t>mysql</a:t>
            </a:r>
            <a:br>
              <a:rPr lang="en-US" dirty="0"/>
            </a:br>
            <a:r>
              <a:rPr lang="en-US" dirty="0"/>
              <a:t>2:Connecting to database on PHP</a:t>
            </a:r>
            <a:br>
              <a:rPr lang="en-US" dirty="0"/>
            </a:br>
            <a:r>
              <a:rPr lang="en-US" dirty="0"/>
              <a:t>3:Retrieving data from database</a:t>
            </a:r>
            <a:br>
              <a:rPr lang="en-US" dirty="0"/>
            </a:br>
            <a:r>
              <a:rPr lang="en-US" dirty="0"/>
              <a:t>4:Inserting and updating data</a:t>
            </a:r>
            <a:br>
              <a:rPr lang="en-US" dirty="0"/>
            </a:br>
            <a:r>
              <a:rPr lang="en-US" dirty="0"/>
              <a:t>5:Looping through data</a:t>
            </a:r>
            <a:br>
              <a:rPr lang="en-US" dirty="0"/>
            </a:br>
            <a:r>
              <a:rPr lang="en-US" dirty="0"/>
              <a:t>6:Session variables &amp; cookies</a:t>
            </a:r>
            <a:br>
              <a:rPr lang="en-US" dirty="0"/>
            </a:br>
            <a:br>
              <a:rPr lang="en-US" dirty="0"/>
            </a:br>
            <a:br>
              <a:rPr lang="en-US" dirty="0"/>
            </a:br>
            <a:br>
              <a:rPr lang="en-US" dirty="0"/>
            </a:br>
            <a:endParaRPr lang="en-US" dirty="0"/>
          </a:p>
        </p:txBody>
      </p:sp>
      <p:sp>
        <p:nvSpPr>
          <p:cNvPr id="3" name="Slide Number Placeholder 2">
            <a:extLst>
              <a:ext uri="{FF2B5EF4-FFF2-40B4-BE49-F238E27FC236}">
                <a16:creationId xmlns:a16="http://schemas.microsoft.com/office/drawing/2014/main" id="{AC73376E-B383-BB30-A8A7-6FA272983490}"/>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Tree>
    <p:extLst>
      <p:ext uri="{BB962C8B-B14F-4D97-AF65-F5344CB8AC3E}">
        <p14:creationId xmlns:p14="http://schemas.microsoft.com/office/powerpoint/2010/main" val="163068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2578100" y="542925"/>
            <a:ext cx="11214100" cy="535531"/>
          </a:xfrm>
        </p:spPr>
        <p:txBody>
          <a:bodyPr/>
          <a:lstStyle/>
          <a:p>
            <a:pPr>
              <a:buNone/>
            </a:pPr>
            <a:r>
              <a:rPr lang="en-US" b="1" dirty="0"/>
              <a:t>Introduction to MySQL</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sz="half" idx="1"/>
          </p:nvPr>
        </p:nvSpPr>
        <p:spPr/>
        <p:txBody>
          <a:bodyPr/>
          <a:lstStyle/>
          <a:p>
            <a:pPr>
              <a:buNone/>
            </a:pPr>
            <a:r>
              <a:rPr lang="en-US" sz="2000" b="1" dirty="0"/>
              <a:t>What is MySQL?</a:t>
            </a:r>
          </a:p>
          <a:p>
            <a:r>
              <a:rPr lang="en-US" sz="2000" dirty="0"/>
              <a:t>MySQL is an open-source </a:t>
            </a:r>
            <a:r>
              <a:rPr lang="en-US" sz="2000" b="1" dirty="0"/>
              <a:t>relational database management system (RDBMS)</a:t>
            </a:r>
            <a:r>
              <a:rPr lang="en-US" sz="2000" dirty="0"/>
              <a:t> developed by Oracle Corporation. It is widely used for storing, managing, and retrieving data efficiently. MySQL uses </a:t>
            </a:r>
            <a:r>
              <a:rPr lang="en-US" sz="2000" b="1" dirty="0"/>
              <a:t>Structured Query Language (SQL)</a:t>
            </a:r>
            <a:r>
              <a:rPr lang="en-US" sz="2000" dirty="0"/>
              <a:t> to interact with databases</a:t>
            </a:r>
            <a:r>
              <a:rPr lang="en-US" dirty="0"/>
              <a:t>.</a:t>
            </a:r>
          </a:p>
        </p:txBody>
      </p:sp>
      <p:sp>
        <p:nvSpPr>
          <p:cNvPr id="3" name="Content Placeholder 2">
            <a:extLst>
              <a:ext uri="{FF2B5EF4-FFF2-40B4-BE49-F238E27FC236}">
                <a16:creationId xmlns:a16="http://schemas.microsoft.com/office/drawing/2014/main" id="{C13F143F-3967-9119-B402-59F090CD9C33}"/>
              </a:ext>
            </a:extLst>
          </p:cNvPr>
          <p:cNvSpPr>
            <a:spLocks noGrp="1"/>
          </p:cNvSpPr>
          <p:nvPr>
            <p:ph sz="half" idx="2"/>
          </p:nvPr>
        </p:nvSpPr>
        <p:spPr>
          <a:xfrm>
            <a:off x="6474163" y="1388533"/>
            <a:ext cx="5184437" cy="4788430"/>
          </a:xfrm>
        </p:spPr>
        <p:txBody>
          <a:bodyPr>
            <a:normAutofit/>
          </a:bodyPr>
          <a:lstStyle/>
          <a:p>
            <a:pPr marL="0" indent="0">
              <a:buNone/>
            </a:pPr>
            <a:r>
              <a:rPr lang="en-US" dirty="0"/>
              <a:t>KEY  FEATURES OF MySQL</a:t>
            </a:r>
          </a:p>
          <a:p>
            <a:r>
              <a:rPr lang="en-US" b="1" dirty="0"/>
              <a:t>Open-Source:</a:t>
            </a:r>
            <a:r>
              <a:rPr lang="en-US" dirty="0"/>
              <a:t> Free to use, with paid enterprise versions available.</a:t>
            </a:r>
          </a:p>
          <a:p>
            <a:r>
              <a:rPr lang="en-US" b="1" dirty="0"/>
              <a:t>Relational Database:</a:t>
            </a:r>
            <a:r>
              <a:rPr lang="en-US" dirty="0"/>
              <a:t> Stores data in tables with rows and columns.</a:t>
            </a:r>
          </a:p>
          <a:p>
            <a:r>
              <a:rPr lang="en-US" b="1" dirty="0"/>
              <a:t>Security:</a:t>
            </a:r>
            <a:r>
              <a:rPr lang="en-US" dirty="0"/>
              <a:t> Provides user authentication, access control, and encryption.</a:t>
            </a:r>
          </a:p>
          <a:p>
            <a:r>
              <a:rPr lang="en-US" b="1" dirty="0"/>
              <a:t>Cross-Platform Support:</a:t>
            </a:r>
            <a:r>
              <a:rPr lang="en-US" dirty="0"/>
              <a:t> Works on Windows, Linux, and macOS.</a:t>
            </a:r>
          </a:p>
          <a:p>
            <a:r>
              <a:rPr lang="en-US" b="1" dirty="0"/>
              <a:t>High Performance:</a:t>
            </a:r>
            <a:r>
              <a:rPr lang="en-US" dirty="0"/>
              <a:t> Optimized for fast read and write operations.</a:t>
            </a:r>
          </a:p>
          <a:p>
            <a:r>
              <a:rPr lang="en-US" b="1" dirty="0"/>
              <a:t>Integration:</a:t>
            </a:r>
            <a:r>
              <a:rPr lang="en-US" dirty="0"/>
              <a:t> Compatible with programming languages like PHP, Java, Python, C#, and more.</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151375-24AC-B905-10B5-2E85CE7F1355}"/>
              </a:ext>
            </a:extLst>
          </p:cNvPr>
          <p:cNvSpPr>
            <a:spLocks noGrp="1"/>
          </p:cNvSpPr>
          <p:nvPr>
            <p:ph type="title"/>
          </p:nvPr>
        </p:nvSpPr>
        <p:spPr/>
        <p:txBody>
          <a:bodyPr/>
          <a:lstStyle/>
          <a:p>
            <a:r>
              <a:rPr lang="en-US" dirty="0"/>
              <a:t>Connecting to database on PHP</a:t>
            </a:r>
          </a:p>
        </p:txBody>
      </p:sp>
      <p:sp>
        <p:nvSpPr>
          <p:cNvPr id="4" name="Slide Number Placeholder 3">
            <a:extLst>
              <a:ext uri="{FF2B5EF4-FFF2-40B4-BE49-F238E27FC236}">
                <a16:creationId xmlns:a16="http://schemas.microsoft.com/office/drawing/2014/main" id="{1F3C31F6-295F-917D-3B29-6D00E83E4F4E}"/>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11" name="Text Placeholder 10">
            <a:extLst>
              <a:ext uri="{FF2B5EF4-FFF2-40B4-BE49-F238E27FC236}">
                <a16:creationId xmlns:a16="http://schemas.microsoft.com/office/drawing/2014/main" id="{1D4F48B4-64D0-7016-C974-068C48440553}"/>
              </a:ext>
            </a:extLst>
          </p:cNvPr>
          <p:cNvSpPr>
            <a:spLocks noGrp="1"/>
          </p:cNvSpPr>
          <p:nvPr>
            <p:ph type="body" sz="half" idx="2"/>
          </p:nvPr>
        </p:nvSpPr>
        <p:spPr/>
        <p:txBody>
          <a:bodyPr>
            <a:normAutofit/>
          </a:bodyPr>
          <a:lstStyle/>
          <a:p>
            <a:r>
              <a:rPr lang="en-US" sz="2400" dirty="0"/>
              <a:t>To interact with a MySQL database, you need to establish a connection using a programming language or a MySQL client..</a:t>
            </a:r>
          </a:p>
        </p:txBody>
      </p:sp>
      <p:pic>
        <p:nvPicPr>
          <p:cNvPr id="13" name="Content Placeholder 12">
            <a:extLst>
              <a:ext uri="{FF2B5EF4-FFF2-40B4-BE49-F238E27FC236}">
                <a16:creationId xmlns:a16="http://schemas.microsoft.com/office/drawing/2014/main" id="{2979FD9B-3D70-7FE9-DEC0-E98CCE303654}"/>
              </a:ext>
            </a:extLst>
          </p:cNvPr>
          <p:cNvPicPr>
            <a:picLocks noGrp="1" noChangeAspect="1"/>
          </p:cNvPicPr>
          <p:nvPr>
            <p:ph idx="1"/>
          </p:nvPr>
        </p:nvPicPr>
        <p:blipFill>
          <a:blip r:embed="rId2"/>
          <a:stretch>
            <a:fillRect/>
          </a:stretch>
        </p:blipFill>
        <p:spPr>
          <a:xfrm>
            <a:off x="4483213" y="1692435"/>
            <a:ext cx="6972187" cy="4161061"/>
          </a:xfrm>
        </p:spPr>
      </p:pic>
    </p:spTree>
    <p:extLst>
      <p:ext uri="{BB962C8B-B14F-4D97-AF65-F5344CB8AC3E}">
        <p14:creationId xmlns:p14="http://schemas.microsoft.com/office/powerpoint/2010/main" val="1405272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3EE8990F-31CD-12BA-A21E-AD6A18C09C6A}"/>
              </a:ext>
            </a:extLst>
          </p:cNvPr>
          <p:cNvSpPr>
            <a:spLocks noGrp="1"/>
          </p:cNvSpPr>
          <p:nvPr>
            <p:ph type="title"/>
          </p:nvPr>
        </p:nvSpPr>
        <p:spPr/>
        <p:txBody>
          <a:bodyPr/>
          <a:lstStyle/>
          <a:p>
            <a:r>
              <a:rPr lang="en-US" dirty="0"/>
              <a:t>Retrieving data from database</a:t>
            </a:r>
          </a:p>
        </p:txBody>
      </p:sp>
      <p:sp>
        <p:nvSpPr>
          <p:cNvPr id="4" name="Slide Number Placeholder 3">
            <a:extLst>
              <a:ext uri="{FF2B5EF4-FFF2-40B4-BE49-F238E27FC236}">
                <a16:creationId xmlns:a16="http://schemas.microsoft.com/office/drawing/2014/main" id="{FB0AC9FD-2800-A4DD-2B33-976C348F5A5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19" name="Text Placeholder 18">
            <a:extLst>
              <a:ext uri="{FF2B5EF4-FFF2-40B4-BE49-F238E27FC236}">
                <a16:creationId xmlns:a16="http://schemas.microsoft.com/office/drawing/2014/main" id="{E41B939C-1B87-246E-CFF1-98EA0F52AC3E}"/>
              </a:ext>
            </a:extLst>
          </p:cNvPr>
          <p:cNvSpPr>
            <a:spLocks noGrp="1"/>
          </p:cNvSpPr>
          <p:nvPr>
            <p:ph type="body" sz="half" idx="2"/>
          </p:nvPr>
        </p:nvSpPr>
        <p:spPr/>
        <p:txBody>
          <a:bodyPr>
            <a:normAutofit/>
          </a:bodyPr>
          <a:lstStyle/>
          <a:p>
            <a:r>
              <a:rPr lang="en-US" sz="2000" dirty="0"/>
              <a:t>Once you've connected to a MySQL database, you can retrieve data using </a:t>
            </a:r>
            <a:r>
              <a:rPr lang="en-US" sz="2000" b="1" dirty="0" err="1"/>
              <a:t>MySQLi</a:t>
            </a:r>
            <a:r>
              <a:rPr lang="en-US" sz="2000" dirty="0"/>
              <a:t>  Below are different ways to fetch data from a database table.</a:t>
            </a:r>
          </a:p>
          <a:p>
            <a:endParaRPr lang="en-US" sz="1800" dirty="0"/>
          </a:p>
        </p:txBody>
      </p:sp>
      <p:pic>
        <p:nvPicPr>
          <p:cNvPr id="21" name="Content Placeholder 20">
            <a:extLst>
              <a:ext uri="{FF2B5EF4-FFF2-40B4-BE49-F238E27FC236}">
                <a16:creationId xmlns:a16="http://schemas.microsoft.com/office/drawing/2014/main" id="{2166C910-7437-FB26-6889-36411F50BB7F}"/>
              </a:ext>
            </a:extLst>
          </p:cNvPr>
          <p:cNvPicPr>
            <a:picLocks noGrp="1" noChangeAspect="1"/>
          </p:cNvPicPr>
          <p:nvPr>
            <p:ph idx="1"/>
          </p:nvPr>
        </p:nvPicPr>
        <p:blipFill>
          <a:blip r:embed="rId2"/>
          <a:stretch>
            <a:fillRect/>
          </a:stretch>
        </p:blipFill>
        <p:spPr>
          <a:xfrm>
            <a:off x="3963988" y="1444648"/>
            <a:ext cx="7784646" cy="45790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4965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EE3C0-A75D-F0E8-AC84-B921C0E1D021}"/>
              </a:ext>
            </a:extLst>
          </p:cNvPr>
          <p:cNvSpPr>
            <a:spLocks noGrp="1"/>
          </p:cNvSpPr>
          <p:nvPr>
            <p:ph type="title"/>
          </p:nvPr>
        </p:nvSpPr>
        <p:spPr/>
        <p:txBody>
          <a:bodyPr/>
          <a:lstStyle/>
          <a:p>
            <a:r>
              <a:rPr lang="en-US" dirty="0"/>
              <a:t>Inserting and updating data</a:t>
            </a:r>
          </a:p>
        </p:txBody>
      </p:sp>
      <p:sp>
        <p:nvSpPr>
          <p:cNvPr id="3" name="Slide Number Placeholder 2">
            <a:extLst>
              <a:ext uri="{FF2B5EF4-FFF2-40B4-BE49-F238E27FC236}">
                <a16:creationId xmlns:a16="http://schemas.microsoft.com/office/drawing/2014/main" id="{950711DD-99EB-E773-CD5C-566CC5F7A740}"/>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Text Placeholder 5">
            <a:extLst>
              <a:ext uri="{FF2B5EF4-FFF2-40B4-BE49-F238E27FC236}">
                <a16:creationId xmlns:a16="http://schemas.microsoft.com/office/drawing/2014/main" id="{F59CCEEA-36C2-E0C2-74E9-AE48F877D8B9}"/>
              </a:ext>
            </a:extLst>
          </p:cNvPr>
          <p:cNvSpPr>
            <a:spLocks noGrp="1"/>
          </p:cNvSpPr>
          <p:nvPr>
            <p:ph type="body" idx="1"/>
          </p:nvPr>
        </p:nvSpPr>
        <p:spPr/>
        <p:txBody>
          <a:bodyPr/>
          <a:lstStyle/>
          <a:p>
            <a:r>
              <a:rPr lang="en-US" dirty="0"/>
              <a:t>Inserting data</a:t>
            </a:r>
          </a:p>
        </p:txBody>
      </p:sp>
      <p:sp>
        <p:nvSpPr>
          <p:cNvPr id="8" name="Text Placeholder 7">
            <a:extLst>
              <a:ext uri="{FF2B5EF4-FFF2-40B4-BE49-F238E27FC236}">
                <a16:creationId xmlns:a16="http://schemas.microsoft.com/office/drawing/2014/main" id="{2DE48B8C-FCBF-B87E-63BB-C91D49EE29A1}"/>
              </a:ext>
            </a:extLst>
          </p:cNvPr>
          <p:cNvSpPr>
            <a:spLocks noGrp="1"/>
          </p:cNvSpPr>
          <p:nvPr>
            <p:ph type="body" sz="quarter" idx="3"/>
          </p:nvPr>
        </p:nvSpPr>
        <p:spPr/>
        <p:txBody>
          <a:bodyPr/>
          <a:lstStyle/>
          <a:p>
            <a:r>
              <a:rPr lang="en-US" dirty="0"/>
              <a:t>Updating data</a:t>
            </a:r>
          </a:p>
        </p:txBody>
      </p:sp>
      <p:pic>
        <p:nvPicPr>
          <p:cNvPr id="11" name="Content Placeholder 10">
            <a:extLst>
              <a:ext uri="{FF2B5EF4-FFF2-40B4-BE49-F238E27FC236}">
                <a16:creationId xmlns:a16="http://schemas.microsoft.com/office/drawing/2014/main" id="{895FA6F7-680B-51FD-5446-978132B5DF7A}"/>
              </a:ext>
            </a:extLst>
          </p:cNvPr>
          <p:cNvPicPr>
            <a:picLocks noGrp="1" noChangeAspect="1"/>
          </p:cNvPicPr>
          <p:nvPr>
            <p:ph sz="half" idx="2"/>
          </p:nvPr>
        </p:nvPicPr>
        <p:blipFill>
          <a:blip r:embed="rId2"/>
          <a:stretch>
            <a:fillRect/>
          </a:stretch>
        </p:blipFill>
        <p:spPr>
          <a:xfrm>
            <a:off x="444499" y="2505075"/>
            <a:ext cx="5272089" cy="3387725"/>
          </a:xfrm>
        </p:spPr>
      </p:pic>
      <p:pic>
        <p:nvPicPr>
          <p:cNvPr id="13" name="Content Placeholder 12">
            <a:extLst>
              <a:ext uri="{FF2B5EF4-FFF2-40B4-BE49-F238E27FC236}">
                <a16:creationId xmlns:a16="http://schemas.microsoft.com/office/drawing/2014/main" id="{CDAAA521-F71C-F4B5-C0FD-283B90D3F33D}"/>
              </a:ext>
            </a:extLst>
          </p:cNvPr>
          <p:cNvPicPr>
            <a:picLocks noGrp="1" noChangeAspect="1"/>
          </p:cNvPicPr>
          <p:nvPr>
            <p:ph sz="quarter" idx="4"/>
          </p:nvPr>
        </p:nvPicPr>
        <p:blipFill>
          <a:blip r:embed="rId3"/>
          <a:stretch>
            <a:fillRect/>
          </a:stretch>
        </p:blipFill>
        <p:spPr>
          <a:xfrm>
            <a:off x="6386511" y="3107782"/>
            <a:ext cx="5360990" cy="1801879"/>
          </a:xfrm>
        </p:spPr>
      </p:pic>
    </p:spTree>
    <p:extLst>
      <p:ext uri="{BB962C8B-B14F-4D97-AF65-F5344CB8AC3E}">
        <p14:creationId xmlns:p14="http://schemas.microsoft.com/office/powerpoint/2010/main" val="2883475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7EA2-1DFA-EB9D-98EE-95571BBC59F3}"/>
              </a:ext>
            </a:extLst>
          </p:cNvPr>
          <p:cNvSpPr>
            <a:spLocks noGrp="1"/>
          </p:cNvSpPr>
          <p:nvPr>
            <p:ph type="title"/>
          </p:nvPr>
        </p:nvSpPr>
        <p:spPr/>
        <p:txBody>
          <a:bodyPr/>
          <a:lstStyle/>
          <a:p>
            <a:r>
              <a:rPr lang="en-US" dirty="0"/>
              <a:t>Looping through data</a:t>
            </a:r>
          </a:p>
        </p:txBody>
      </p:sp>
      <p:sp>
        <p:nvSpPr>
          <p:cNvPr id="3" name="Slide Number Placeholder 2">
            <a:extLst>
              <a:ext uri="{FF2B5EF4-FFF2-40B4-BE49-F238E27FC236}">
                <a16:creationId xmlns:a16="http://schemas.microsoft.com/office/drawing/2014/main" id="{FA2C8CD7-4164-52D2-C105-4219BC416488}"/>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9" name="Text Placeholder 8">
            <a:extLst>
              <a:ext uri="{FF2B5EF4-FFF2-40B4-BE49-F238E27FC236}">
                <a16:creationId xmlns:a16="http://schemas.microsoft.com/office/drawing/2014/main" id="{DA70806A-1BBF-697B-AA67-C347CA3D356C}"/>
              </a:ext>
            </a:extLst>
          </p:cNvPr>
          <p:cNvSpPr>
            <a:spLocks noGrp="1"/>
          </p:cNvSpPr>
          <p:nvPr>
            <p:ph type="body" sz="half" idx="2"/>
          </p:nvPr>
        </p:nvSpPr>
        <p:spPr/>
        <p:txBody>
          <a:bodyPr>
            <a:normAutofit/>
          </a:bodyPr>
          <a:lstStyle/>
          <a:p>
            <a:pPr>
              <a:buNone/>
            </a:pPr>
            <a:r>
              <a:rPr lang="en-US" sz="2400" b="1" dirty="0"/>
              <a:t>Looping Through Data in PHP (Fetching Multiple Rows from MySQL)</a:t>
            </a:r>
          </a:p>
          <a:p>
            <a:r>
              <a:rPr lang="en-US" sz="2400" dirty="0"/>
              <a:t>When retrieving multiple rows from a MySQL database, you need a loop to process and display the results. Below are different ways to loop through data using </a:t>
            </a:r>
            <a:r>
              <a:rPr lang="en-US" sz="2400" b="1" dirty="0" err="1"/>
              <a:t>MySQLi</a:t>
            </a:r>
            <a:r>
              <a:rPr lang="en-US" sz="2400" dirty="0"/>
              <a:t> and </a:t>
            </a:r>
            <a:r>
              <a:rPr lang="en-US" sz="2400" b="1" dirty="0"/>
              <a:t>PDO</a:t>
            </a:r>
            <a:r>
              <a:rPr lang="en-US" sz="2400" dirty="0"/>
              <a:t>.</a:t>
            </a:r>
          </a:p>
          <a:p>
            <a:endParaRPr lang="en-US" sz="1800" dirty="0"/>
          </a:p>
        </p:txBody>
      </p:sp>
      <p:pic>
        <p:nvPicPr>
          <p:cNvPr id="11" name="Content Placeholder 10">
            <a:extLst>
              <a:ext uri="{FF2B5EF4-FFF2-40B4-BE49-F238E27FC236}">
                <a16:creationId xmlns:a16="http://schemas.microsoft.com/office/drawing/2014/main" id="{49A44B1E-E2C8-3671-3B20-9E6122899D17}"/>
              </a:ext>
            </a:extLst>
          </p:cNvPr>
          <p:cNvPicPr>
            <a:picLocks noGrp="1" noChangeAspect="1"/>
          </p:cNvPicPr>
          <p:nvPr>
            <p:ph idx="1"/>
          </p:nvPr>
        </p:nvPicPr>
        <p:blipFill>
          <a:blip r:embed="rId2"/>
          <a:stretch>
            <a:fillRect/>
          </a:stretch>
        </p:blipFill>
        <p:spPr>
          <a:xfrm>
            <a:off x="4739052" y="2218267"/>
            <a:ext cx="6919547" cy="2794000"/>
          </a:xfrm>
        </p:spPr>
      </p:pic>
    </p:spTree>
    <p:extLst>
      <p:ext uri="{BB962C8B-B14F-4D97-AF65-F5344CB8AC3E}">
        <p14:creationId xmlns:p14="http://schemas.microsoft.com/office/powerpoint/2010/main" val="65292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FD2360-4145-7C81-1EED-6F382922C598}"/>
              </a:ext>
            </a:extLst>
          </p:cNvPr>
          <p:cNvSpPr>
            <a:spLocks noGrp="1"/>
          </p:cNvSpPr>
          <p:nvPr>
            <p:ph type="title"/>
          </p:nvPr>
        </p:nvSpPr>
        <p:spPr/>
        <p:txBody>
          <a:bodyPr/>
          <a:lstStyle/>
          <a:p>
            <a:r>
              <a:rPr lang="en-US" dirty="0"/>
              <a:t>Session variables</a:t>
            </a:r>
          </a:p>
        </p:txBody>
      </p:sp>
      <p:sp>
        <p:nvSpPr>
          <p:cNvPr id="3" name="Slide Number Placeholder 2">
            <a:extLst>
              <a:ext uri="{FF2B5EF4-FFF2-40B4-BE49-F238E27FC236}">
                <a16:creationId xmlns:a16="http://schemas.microsoft.com/office/drawing/2014/main" id="{F7589A5A-B58A-4C8D-B49F-90A07F1F93AE}"/>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7" name="Content Placeholder 6">
            <a:extLst>
              <a:ext uri="{FF2B5EF4-FFF2-40B4-BE49-F238E27FC236}">
                <a16:creationId xmlns:a16="http://schemas.microsoft.com/office/drawing/2014/main" id="{BBD9D7FC-700B-936A-A9BE-93448AE506F7}"/>
              </a:ext>
            </a:extLst>
          </p:cNvPr>
          <p:cNvSpPr>
            <a:spLocks noGrp="1"/>
          </p:cNvSpPr>
          <p:nvPr>
            <p:ph idx="1"/>
          </p:nvPr>
        </p:nvSpPr>
        <p:spPr/>
        <p:txBody>
          <a:bodyPr/>
          <a:lstStyle/>
          <a:p>
            <a:pPr>
              <a:buNone/>
            </a:pPr>
            <a:r>
              <a:rPr lang="en-US" b="1" dirty="0"/>
              <a:t>PHP Session Variables</a:t>
            </a:r>
          </a:p>
          <a:p>
            <a:r>
              <a:rPr lang="en-US" dirty="0"/>
              <a:t>A </a:t>
            </a:r>
            <a:r>
              <a:rPr lang="en-US" b="1" dirty="0"/>
              <a:t>session</a:t>
            </a:r>
            <a:r>
              <a:rPr lang="en-US" dirty="0"/>
              <a:t> is a way to store information (variables) across multiple pages. Unlike cookies, session data is stored on the server, making it more secure.</a:t>
            </a:r>
          </a:p>
          <a:p>
            <a:endParaRPr lang="en-US" dirty="0"/>
          </a:p>
        </p:txBody>
      </p:sp>
    </p:spTree>
    <p:extLst>
      <p:ext uri="{BB962C8B-B14F-4D97-AF65-F5344CB8AC3E}">
        <p14:creationId xmlns:p14="http://schemas.microsoft.com/office/powerpoint/2010/main" val="4271361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3D5E-CD96-8B6C-3B75-B362A45DF37C}"/>
              </a:ext>
            </a:extLst>
          </p:cNvPr>
          <p:cNvSpPr>
            <a:spLocks noGrp="1"/>
          </p:cNvSpPr>
          <p:nvPr>
            <p:ph type="title"/>
          </p:nvPr>
        </p:nvSpPr>
        <p:spPr/>
        <p:txBody>
          <a:bodyPr/>
          <a:lstStyle/>
          <a:p>
            <a:r>
              <a:rPr lang="en-US" dirty="0"/>
              <a:t>Cookies</a:t>
            </a:r>
          </a:p>
        </p:txBody>
      </p:sp>
      <p:sp>
        <p:nvSpPr>
          <p:cNvPr id="3" name="Slide Number Placeholder 2">
            <a:extLst>
              <a:ext uri="{FF2B5EF4-FFF2-40B4-BE49-F238E27FC236}">
                <a16:creationId xmlns:a16="http://schemas.microsoft.com/office/drawing/2014/main" id="{6EBF70B3-76A4-8E77-EFD0-258438BB9763}"/>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DBD9F6D3-900E-7B08-AB07-0B767ACAAC46}"/>
              </a:ext>
            </a:extLst>
          </p:cNvPr>
          <p:cNvSpPr>
            <a:spLocks noGrp="1"/>
          </p:cNvSpPr>
          <p:nvPr>
            <p:ph idx="1"/>
          </p:nvPr>
        </p:nvSpPr>
        <p:spPr/>
        <p:txBody>
          <a:bodyPr/>
          <a:lstStyle/>
          <a:p>
            <a:pPr>
              <a:buNone/>
            </a:pPr>
            <a:r>
              <a:rPr lang="en-US" b="1" dirty="0"/>
              <a:t>Cookies in PHP</a:t>
            </a:r>
          </a:p>
          <a:p>
            <a:r>
              <a:rPr lang="en-US" dirty="0"/>
              <a:t>A </a:t>
            </a:r>
            <a:r>
              <a:rPr lang="en-US" b="1" dirty="0"/>
              <a:t>cookie</a:t>
            </a:r>
            <a:r>
              <a:rPr lang="en-US" dirty="0"/>
              <a:t> is a small piece of data stored on the client's browser, which can be used to remember information across sessions. Cookies are typically used for storing user preferences, login credentials, and tracking sessions. Unlike session variables, cookies are stored on the client-side (in the browser).</a:t>
            </a:r>
          </a:p>
          <a:p>
            <a:endParaRPr lang="en-US" dirty="0"/>
          </a:p>
        </p:txBody>
      </p:sp>
    </p:spTree>
    <p:extLst>
      <p:ext uri="{BB962C8B-B14F-4D97-AF65-F5344CB8AC3E}">
        <p14:creationId xmlns:p14="http://schemas.microsoft.com/office/powerpoint/2010/main" val="502023640"/>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88</TotalTime>
  <Words>403</Words>
  <Application>Microsoft Office PowerPoint</Application>
  <PresentationFormat>Widescreen</PresentationFormat>
  <Paragraphs>38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Trade Gothic LT Pro</vt:lpstr>
      <vt:lpstr>Trebuchet MS</vt:lpstr>
      <vt:lpstr>Office Theme</vt:lpstr>
      <vt:lpstr>MYSQL</vt:lpstr>
      <vt:lpstr>We will talk about basic Mysql 1:introduction to mysql 2:Connecting to database on PHP 3:Retrieving data from database 4:Inserting and updating data 5:Looping through data 6:Session variables &amp; cookies    </vt:lpstr>
      <vt:lpstr>Introduction to MySQL</vt:lpstr>
      <vt:lpstr>Connecting to database on PHP</vt:lpstr>
      <vt:lpstr>Retrieving data from database</vt:lpstr>
      <vt:lpstr>Inserting and updating data</vt:lpstr>
      <vt:lpstr>Looping through data</vt:lpstr>
      <vt:lpstr>Session variables</vt:lpstr>
      <vt:lpstr>Cookies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engineerabdikadir21@gmail.com</dc:creator>
  <cp:lastModifiedBy>engineerabdikadir21@gmail.com</cp:lastModifiedBy>
  <cp:revision>2</cp:revision>
  <dcterms:created xsi:type="dcterms:W3CDTF">2025-03-31T06:16:15Z</dcterms:created>
  <dcterms:modified xsi:type="dcterms:W3CDTF">2025-04-06T12:48:35Z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