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3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F0ED-AF6F-4363-AC37-CF9F6B8EC8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7093-D3FA-4FAC-9D66-741F2700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Freeway Sensor Error Detection and Performance Evaluation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9055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Tingting</a:t>
            </a:r>
            <a:r>
              <a:rPr lang="en-US" dirty="0" smtClean="0"/>
              <a:t> Huang and Chenhui Liu</a:t>
            </a:r>
          </a:p>
          <a:p>
            <a:r>
              <a:rPr lang="en-US" dirty="0" smtClean="0"/>
              <a:t>02/09/2017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320"/>
            <a:ext cx="11049000" cy="4351338"/>
          </a:xfrm>
        </p:spPr>
        <p:txBody>
          <a:bodyPr/>
          <a:lstStyle/>
          <a:p>
            <a:r>
              <a:rPr lang="en-US" dirty="0" smtClean="0"/>
              <a:t>Wavetronix sensors have been deployed on urban freeways in Iowa</a:t>
            </a:r>
          </a:p>
          <a:p>
            <a:r>
              <a:rPr lang="en-US" dirty="0" smtClean="0"/>
              <a:t>Common Sensor Errors: missed call and wrong call</a:t>
            </a:r>
          </a:p>
          <a:p>
            <a:r>
              <a:rPr lang="en-US" dirty="0" smtClean="0"/>
              <a:t>Sensor Error Causes: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Sensor malfunction 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Inappropriate sensor setting</a:t>
            </a:r>
            <a:endParaRPr lang="en-US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Noisy data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Transmission error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51" y="3408131"/>
            <a:ext cx="17771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46" y="4583653"/>
            <a:ext cx="2741850" cy="223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799" y="5107569"/>
            <a:ext cx="3655801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385" y="3494669"/>
            <a:ext cx="2335650" cy="308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1761" y="6581001"/>
            <a:ext cx="310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Courtesy: Iowa DOT, Office of Systems Planning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858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449"/>
            <a:ext cx="10515600" cy="4351338"/>
          </a:xfrm>
        </p:spPr>
        <p:txBody>
          <a:bodyPr/>
          <a:lstStyle/>
          <a:p>
            <a:r>
              <a:rPr lang="en-US" dirty="0" smtClean="0"/>
              <a:t>Multiple Source Validation[1,2]</a:t>
            </a:r>
          </a:p>
          <a:p>
            <a:r>
              <a:rPr lang="en-US" dirty="0" smtClean="0"/>
              <a:t>Traffic Flow Theory [3]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Fourier Transform[4]</a:t>
            </a:r>
          </a:p>
          <a:p>
            <a:pPr lvl="1"/>
            <a:r>
              <a:rPr lang="en-US" dirty="0" smtClean="0"/>
              <a:t>Empirical Mode Decomposition[5]</a:t>
            </a:r>
          </a:p>
          <a:p>
            <a:r>
              <a:rPr lang="en-US" dirty="0" smtClean="0"/>
              <a:t>Traffic State Estimation</a:t>
            </a:r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Filter[6, 7]</a:t>
            </a:r>
          </a:p>
          <a:p>
            <a:pPr lvl="1"/>
            <a:r>
              <a:rPr lang="en-US" dirty="0" smtClean="0"/>
              <a:t>Link-based and Vehicle-based Algorithm[8]</a:t>
            </a:r>
          </a:p>
          <a:p>
            <a:r>
              <a:rPr lang="en-US" dirty="0" smtClean="0"/>
              <a:t>Temporal-spatial relationship[9, 10]</a:t>
            </a:r>
          </a:p>
        </p:txBody>
      </p:sp>
    </p:spTree>
    <p:extLst>
      <p:ext uri="{BB962C8B-B14F-4D97-AF65-F5344CB8AC3E}">
        <p14:creationId xmlns:p14="http://schemas.microsoft.com/office/powerpoint/2010/main" val="770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991"/>
            <a:ext cx="10515600" cy="4351338"/>
          </a:xfrm>
        </p:spPr>
        <p:txBody>
          <a:bodyPr/>
          <a:lstStyle/>
          <a:p>
            <a:r>
              <a:rPr lang="en-US" dirty="0" smtClean="0"/>
              <a:t>75 sensors on I-235 and I-35/80, Des Moines, IA</a:t>
            </a:r>
          </a:p>
          <a:p>
            <a:r>
              <a:rPr lang="en-US" dirty="0" smtClean="0"/>
              <a:t>1 year (2016) Wavetronix data with 20s’ interval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56" y="2913554"/>
            <a:ext cx="5936154" cy="35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89"/>
            <a:ext cx="10515600" cy="3303310"/>
          </a:xfrm>
        </p:spPr>
        <p:txBody>
          <a:bodyPr>
            <a:normAutofit/>
          </a:bodyPr>
          <a:lstStyle/>
          <a:p>
            <a:r>
              <a:rPr lang="en-US" dirty="0" smtClean="0"/>
              <a:t>Sensor error screening procedures: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Status Monitoring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Outlier Filtering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Vehicle Length 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High Frequency Identification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mtClean="0"/>
              <a:t>Multivariate Spatial-temporal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Video validation: For selected sensors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405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613613"/>
            <a:ext cx="10515600" cy="981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 characteristics of Wavetronix sensor errors over space and time</a:t>
            </a:r>
          </a:p>
          <a:p>
            <a:r>
              <a:rPr lang="en-US" dirty="0" smtClean="0"/>
              <a:t>Get cleaned, smoothed and self-corrected sensor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Wells, T.J., </a:t>
            </a:r>
            <a:r>
              <a:rPr lang="en-US" dirty="0" err="1" smtClean="0">
                <a:effectLst/>
              </a:rPr>
              <a:t>Smaglik</a:t>
            </a:r>
            <a:r>
              <a:rPr lang="en-US" dirty="0" smtClean="0">
                <a:effectLst/>
              </a:rPr>
              <a:t>, E.J., Bullock, D.M., 2008. Health Monitoring Procedures for Freeway Traffic Sensors, Volume 1: Research Report. Joint Transportation Research Program 318.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Rajagopal</a:t>
            </a:r>
            <a:r>
              <a:rPr lang="en-US" dirty="0" smtClean="0">
                <a:effectLst/>
              </a:rPr>
              <a:t>, R., </a:t>
            </a:r>
            <a:r>
              <a:rPr lang="en-US" dirty="0" err="1" smtClean="0">
                <a:effectLst/>
              </a:rPr>
              <a:t>Varaiya</a:t>
            </a:r>
            <a:r>
              <a:rPr lang="en-US" dirty="0" smtClean="0">
                <a:effectLst/>
              </a:rPr>
              <a:t>, P., 2007. Health of California’s Loop Detector System. California PATH Program, Institute of Transportation Studies, University of California at Berkeley.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Achillides</a:t>
            </a:r>
            <a:r>
              <a:rPr lang="en-US" dirty="0" smtClean="0">
                <a:effectLst/>
              </a:rPr>
              <a:t>, C.D., Bullock, D.M., 2004. Performance Metrics for Freeway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Min, W., </a:t>
            </a:r>
            <a:r>
              <a:rPr lang="en-US" dirty="0" err="1" smtClean="0">
                <a:effectLst/>
              </a:rPr>
              <a:t>Wynter</a:t>
            </a:r>
            <a:r>
              <a:rPr lang="en-US" dirty="0" smtClean="0">
                <a:effectLst/>
              </a:rPr>
              <a:t>, L., 2011. Real-time road traffic prediction with </a:t>
            </a:r>
            <a:r>
              <a:rPr lang="en-US" dirty="0" err="1" smtClean="0">
                <a:effectLst/>
              </a:rPr>
              <a:t>spatio</a:t>
            </a:r>
            <a:r>
              <a:rPr lang="en-US" dirty="0" smtClean="0">
                <a:effectLst/>
              </a:rPr>
              <a:t>-temporal correlations. Transportation Research Part C: Emerging Technologies 19, 606–616. doi:10.1016/j.trc.2010.10.002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Han, J., 2013. Network traffic anomaly detection using EMD and Hilbert-Huang transform. Western Carolina University.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Sun, X., Muñoz, L., Horowitz, R., 2003. Highway traffic state estimation using improved mixture </a:t>
            </a:r>
            <a:r>
              <a:rPr lang="en-US" dirty="0" err="1" smtClean="0"/>
              <a:t>Kalman</a:t>
            </a:r>
            <a:r>
              <a:rPr lang="en-US" dirty="0" smtClean="0"/>
              <a:t> filters for effective ramp metering control. In </a:t>
            </a:r>
            <a:r>
              <a:rPr lang="en-US" i="1" dirty="0" smtClean="0"/>
              <a:t>Decision and Control, 2003. Proceedings. 42nd IEEE Conference on</a:t>
            </a:r>
            <a:r>
              <a:rPr lang="en-US" dirty="0" smtClean="0"/>
              <a:t> (Vol. 6, pp. 6333-6338). IEEE.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Nantes, A., </a:t>
            </a:r>
            <a:r>
              <a:rPr lang="en-US" dirty="0" err="1" smtClean="0">
                <a:effectLst/>
              </a:rPr>
              <a:t>Ngoduy</a:t>
            </a:r>
            <a:r>
              <a:rPr lang="en-US" dirty="0" smtClean="0">
                <a:effectLst/>
              </a:rPr>
              <a:t>, D., </a:t>
            </a:r>
            <a:r>
              <a:rPr lang="en-US" dirty="0" err="1" smtClean="0">
                <a:effectLst/>
              </a:rPr>
              <a:t>Bhaskar</a:t>
            </a:r>
            <a:r>
              <a:rPr lang="en-US" dirty="0" smtClean="0">
                <a:effectLst/>
              </a:rPr>
              <a:t>, A., </a:t>
            </a:r>
            <a:r>
              <a:rPr lang="en-US" dirty="0" err="1" smtClean="0">
                <a:effectLst/>
              </a:rPr>
              <a:t>Miska</a:t>
            </a:r>
            <a:r>
              <a:rPr lang="en-US" dirty="0" smtClean="0">
                <a:effectLst/>
              </a:rPr>
              <a:t>, M., Chung, E., 2016. Real-time traffic state estimation in urban corridors from heterogeneous data. Transportation Research Part C: Emerging Technologies 66, 99–118. doi:10.1016/j.trc.2015.07.005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Xu Li, Wei Shu, </a:t>
            </a:r>
            <a:r>
              <a:rPr lang="en-US" dirty="0" err="1" smtClean="0">
                <a:effectLst/>
              </a:rPr>
              <a:t>Minglu</a:t>
            </a:r>
            <a:r>
              <a:rPr lang="en-US" dirty="0" smtClean="0">
                <a:effectLst/>
              </a:rPr>
              <a:t> Li, Hong-Yu Huang, Pei-</a:t>
            </a:r>
            <a:r>
              <a:rPr lang="en-US" dirty="0" err="1" smtClean="0">
                <a:effectLst/>
              </a:rPr>
              <a:t>En</a:t>
            </a:r>
            <a:r>
              <a:rPr lang="en-US" dirty="0" smtClean="0">
                <a:effectLst/>
              </a:rPr>
              <a:t> Luo, Min-You Wu, 2009. Performance Evaluation of Vehicle-Based Mobile Sensor Networks for Traffic Monitoring. IEEE Transactions on Vehicular Technology 58, 1647–1653. doi:10.1109/TVT.2008.2005775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Lu, Y., Yang, X., Chang, G.-L., 2014. Algorithm for Detector-Error Screening on Basis of Temporal and Spatial Information. Transportation Research Record: Journal of the Transportation Research Board 2443, 40–48. doi:10.3141/2443-05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Min, W., </a:t>
            </a:r>
            <a:r>
              <a:rPr lang="en-US" dirty="0" err="1" smtClean="0">
                <a:effectLst/>
              </a:rPr>
              <a:t>Wynter</a:t>
            </a:r>
            <a:r>
              <a:rPr lang="en-US" dirty="0" smtClean="0">
                <a:effectLst/>
              </a:rPr>
              <a:t>, L., 2011. Real-time road traffic prediction with </a:t>
            </a:r>
            <a:r>
              <a:rPr lang="en-US" dirty="0" err="1" smtClean="0">
                <a:effectLst/>
              </a:rPr>
              <a:t>spatio</a:t>
            </a:r>
            <a:r>
              <a:rPr lang="en-US" dirty="0" smtClean="0">
                <a:effectLst/>
              </a:rPr>
              <a:t>-temporal correlations. Transportation Research Part C: Emerging Technologies 19, 606–616. doi:10.1016/j.trc.2010.10.002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326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Freeway Sensor Error Detection and Performance Evaluation</vt:lpstr>
      <vt:lpstr>Motivation</vt:lpstr>
      <vt:lpstr>Literature Review</vt:lpstr>
      <vt:lpstr>Study Scope</vt:lpstr>
      <vt:lpstr>Proposed Method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Tingting</dc:creator>
  <cp:lastModifiedBy>Huang, Tingting</cp:lastModifiedBy>
  <cp:revision>46</cp:revision>
  <dcterms:created xsi:type="dcterms:W3CDTF">2017-02-08T15:19:57Z</dcterms:created>
  <dcterms:modified xsi:type="dcterms:W3CDTF">2017-02-10T00:37:28Z</dcterms:modified>
</cp:coreProperties>
</file>