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576" r:id="rId2"/>
    <p:sldId id="600" r:id="rId3"/>
    <p:sldId id="601" r:id="rId4"/>
    <p:sldId id="602" r:id="rId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75F"/>
    <a:srgbClr val="F7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85" autoAdjust="0"/>
    <p:restoredTop sz="78276" autoAdjust="0"/>
  </p:normalViewPr>
  <p:slideViewPr>
    <p:cSldViewPr snapToGrid="0">
      <p:cViewPr>
        <p:scale>
          <a:sx n="100" d="100"/>
          <a:sy n="100" d="100"/>
        </p:scale>
        <p:origin x="2364" y="-312"/>
      </p:cViewPr>
      <p:guideLst>
        <p:guide orient="horz" pos="2160"/>
        <p:guide pos="2880"/>
      </p:guideLst>
    </p:cSldViewPr>
  </p:slideViewPr>
  <p:outlineViewPr>
    <p:cViewPr>
      <p:scale>
        <a:sx n="33" d="100"/>
        <a:sy n="33" d="100"/>
      </p:scale>
      <p:origin x="0" y="-2982"/>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103" d="100"/>
          <a:sy n="103" d="100"/>
        </p:scale>
        <p:origin x="3456"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3ECFD99E-609B-4834-B274-8EBBCF278543}" type="datetimeFigureOut">
              <a:rPr lang="en-US" smtClean="0"/>
              <a:t>2/8/2017</a:t>
            </a:fld>
            <a:endParaRPr lang="en-US"/>
          </a:p>
        </p:txBody>
      </p:sp>
      <p:sp>
        <p:nvSpPr>
          <p:cNvPr id="4" name="Footer Placeholder 3"/>
          <p:cNvSpPr>
            <a:spLocks noGrp="1"/>
          </p:cNvSpPr>
          <p:nvPr>
            <p:ph type="ftr" sz="quarter" idx="2"/>
          </p:nvPr>
        </p:nvSpPr>
        <p:spPr>
          <a:xfrm>
            <a:off x="0" y="8829969"/>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9"/>
            <a:ext cx="2971800" cy="466433"/>
          </a:xfrm>
          <a:prstGeom prst="rect">
            <a:avLst/>
          </a:prstGeom>
        </p:spPr>
        <p:txBody>
          <a:bodyPr vert="horz" lIns="91440" tIns="45720" rIns="91440" bIns="45720" rtlCol="0" anchor="b"/>
          <a:lstStyle>
            <a:lvl1pPr algn="r">
              <a:defRPr sz="1200"/>
            </a:lvl1pPr>
          </a:lstStyle>
          <a:p>
            <a:fld id="{5B602312-A828-4890-BC4F-4D2C6EA6C002}" type="slidenum">
              <a:rPr lang="en-US" smtClean="0"/>
              <a:t>‹#›</a:t>
            </a:fld>
            <a:endParaRPr lang="en-US"/>
          </a:p>
        </p:txBody>
      </p:sp>
    </p:spTree>
    <p:extLst>
      <p:ext uri="{BB962C8B-B14F-4D97-AF65-F5344CB8AC3E}">
        <p14:creationId xmlns:p14="http://schemas.microsoft.com/office/powerpoint/2010/main" val="14741795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A298D98E-D7D3-4C76-BD9D-9605F9EAD566}" type="datetimeFigureOut">
              <a:rPr lang="en-US" smtClean="0"/>
              <a:t>2/8/2017</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9"/>
            <a:ext cx="2971800" cy="466433"/>
          </a:xfrm>
          <a:prstGeom prst="rect">
            <a:avLst/>
          </a:prstGeom>
        </p:spPr>
        <p:txBody>
          <a:bodyPr vert="horz" lIns="91440" tIns="45720" rIns="91440" bIns="45720" rtlCol="0" anchor="b"/>
          <a:lstStyle>
            <a:lvl1pPr algn="r">
              <a:defRPr sz="1200"/>
            </a:lvl1pPr>
          </a:lstStyle>
          <a:p>
            <a:fld id="{CE46CE10-D6EA-446A-8B1F-C36F459180B0}" type="slidenum">
              <a:rPr lang="en-US" smtClean="0"/>
              <a:t>‹#›</a:t>
            </a:fld>
            <a:endParaRPr lang="en-US"/>
          </a:p>
        </p:txBody>
      </p:sp>
    </p:spTree>
    <p:extLst>
      <p:ext uri="{BB962C8B-B14F-4D97-AF65-F5344CB8AC3E}">
        <p14:creationId xmlns:p14="http://schemas.microsoft.com/office/powerpoint/2010/main" val="32831410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 will be mainly concentrate on Incident Detection</a:t>
            </a:r>
            <a:r>
              <a:rPr lang="en-US" baseline="0" dirty="0" smtClean="0"/>
              <a:t> by using multiple data sources</a:t>
            </a:r>
            <a:endParaRPr lang="en-US" dirty="0"/>
          </a:p>
        </p:txBody>
      </p:sp>
      <p:sp>
        <p:nvSpPr>
          <p:cNvPr id="4" name="Slide Number Placeholder 3"/>
          <p:cNvSpPr>
            <a:spLocks noGrp="1"/>
          </p:cNvSpPr>
          <p:nvPr>
            <p:ph type="sldNum" sz="quarter" idx="10"/>
          </p:nvPr>
        </p:nvSpPr>
        <p:spPr/>
        <p:txBody>
          <a:bodyPr/>
          <a:lstStyle/>
          <a:p>
            <a:fld id="{CE46CE10-D6EA-446A-8B1F-C36F459180B0}" type="slidenum">
              <a:rPr lang="en-US" smtClean="0"/>
              <a:t>1</a:t>
            </a:fld>
            <a:endParaRPr lang="en-US"/>
          </a:p>
        </p:txBody>
      </p:sp>
    </p:spTree>
    <p:extLst>
      <p:ext uri="{BB962C8B-B14F-4D97-AF65-F5344CB8AC3E}">
        <p14:creationId xmlns:p14="http://schemas.microsoft.com/office/powerpoint/2010/main" val="679526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of you who might not know what is the definition of incident.</a:t>
            </a:r>
            <a:r>
              <a:rPr lang="en-US" baseline="0" dirty="0" smtClean="0"/>
              <a:t> Any sort of crashes, debris on road and shoulder and any type of lane or shoulder closure consider as an incident.</a:t>
            </a:r>
          </a:p>
          <a:p>
            <a:endParaRPr lang="en-US" baseline="0" dirty="0" smtClean="0"/>
          </a:p>
          <a:p>
            <a:r>
              <a:rPr lang="en-US" baseline="0" dirty="0" smtClean="0"/>
              <a:t>Some sources consider Traffic Jam, adverse weather condition, slow traffic and work zone also as an incident. In our case we will not consider them as we already know and have information about those type and there is nothing that we can do regarding them in terms of detection them and sending the group down to the roads</a:t>
            </a:r>
            <a:endParaRPr lang="en-US" dirty="0"/>
          </a:p>
        </p:txBody>
      </p:sp>
      <p:sp>
        <p:nvSpPr>
          <p:cNvPr id="4" name="Slide Number Placeholder 3"/>
          <p:cNvSpPr>
            <a:spLocks noGrp="1"/>
          </p:cNvSpPr>
          <p:nvPr>
            <p:ph type="sldNum" sz="quarter" idx="10"/>
          </p:nvPr>
        </p:nvSpPr>
        <p:spPr/>
        <p:txBody>
          <a:bodyPr/>
          <a:lstStyle/>
          <a:p>
            <a:fld id="{CE46CE10-D6EA-446A-8B1F-C36F459180B0}" type="slidenum">
              <a:rPr lang="en-US" smtClean="0"/>
              <a:t>2</a:t>
            </a:fld>
            <a:endParaRPr lang="en-US"/>
          </a:p>
        </p:txBody>
      </p:sp>
    </p:spTree>
    <p:extLst>
      <p:ext uri="{BB962C8B-B14F-4D97-AF65-F5344CB8AC3E}">
        <p14:creationId xmlns:p14="http://schemas.microsoft.com/office/powerpoint/2010/main" val="1978967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research</a:t>
            </a:r>
            <a:r>
              <a:rPr lang="en-US" baseline="0" dirty="0" smtClean="0"/>
              <a:t> objective is to implement the detection algorithm for each individual data source we have in hand including </a:t>
            </a:r>
            <a:r>
              <a:rPr lang="en-US" baseline="0" dirty="0" err="1" smtClean="0"/>
              <a:t>waze</a:t>
            </a:r>
            <a:r>
              <a:rPr lang="en-US" baseline="0" dirty="0" smtClean="0"/>
              <a:t>, </a:t>
            </a:r>
            <a:r>
              <a:rPr lang="en-US" baseline="0" dirty="0" err="1" smtClean="0"/>
              <a:t>Inrix</a:t>
            </a:r>
            <a:r>
              <a:rPr lang="en-US" baseline="0" dirty="0" smtClean="0"/>
              <a:t> and Wavetronix and QA/Qc it with video log and calculate the detection rate and false alarms and also develop an algorithm to use all data sources we have and compare the detection rate and false alarm. We hope to reach an incensement in detection rate and deduction in false alarm.</a:t>
            </a:r>
            <a:endParaRPr lang="en-US" dirty="0"/>
          </a:p>
        </p:txBody>
      </p:sp>
      <p:sp>
        <p:nvSpPr>
          <p:cNvPr id="4" name="Slide Number Placeholder 3"/>
          <p:cNvSpPr>
            <a:spLocks noGrp="1"/>
          </p:cNvSpPr>
          <p:nvPr>
            <p:ph type="sldNum" sz="quarter" idx="10"/>
          </p:nvPr>
        </p:nvSpPr>
        <p:spPr/>
        <p:txBody>
          <a:bodyPr/>
          <a:lstStyle/>
          <a:p>
            <a:fld id="{CE46CE10-D6EA-446A-8B1F-C36F459180B0}" type="slidenum">
              <a:rPr lang="en-US" smtClean="0"/>
              <a:t>3</a:t>
            </a:fld>
            <a:endParaRPr lang="en-US"/>
          </a:p>
        </p:txBody>
      </p:sp>
    </p:spTree>
    <p:extLst>
      <p:ext uri="{BB962C8B-B14F-4D97-AF65-F5344CB8AC3E}">
        <p14:creationId xmlns:p14="http://schemas.microsoft.com/office/powerpoint/2010/main" val="397678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defTabSz="457189" eaLnBrk="0" fontAlgn="base" hangingPunct="0">
              <a:spcBef>
                <a:spcPct val="0"/>
              </a:spcBef>
              <a:spcAft>
                <a:spcPct val="0"/>
              </a:spcAft>
            </a:pPr>
            <a:endParaRPr lang="en-US" sz="1800">
              <a:solidFill>
                <a:srgbClr val="000000"/>
              </a:solidFill>
            </a:endParaRPr>
          </a:p>
        </p:txBody>
      </p:sp>
      <p:grpSp>
        <p:nvGrpSpPr>
          <p:cNvPr id="5" name="Group 8"/>
          <p:cNvGrpSpPr>
            <a:grpSpLocks/>
          </p:cNvGrpSpPr>
          <p:nvPr/>
        </p:nvGrpSpPr>
        <p:grpSpPr bwMode="auto">
          <a:xfrm>
            <a:off x="7493002"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7" name="Oval 10"/>
            <p:cNvSpPr>
              <a:spLocks noChangeArrowheads="1"/>
            </p:cNvSpPr>
            <p:nvPr/>
          </p:nvSpPr>
          <p:spPr bwMode="auto">
            <a:xfrm>
              <a:off x="4883" y="1885"/>
              <a:ext cx="127" cy="127"/>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8" name="Oval 11"/>
            <p:cNvSpPr>
              <a:spLocks noChangeArrowheads="1"/>
            </p:cNvSpPr>
            <p:nvPr/>
          </p:nvSpPr>
          <p:spPr bwMode="auto">
            <a:xfrm>
              <a:off x="5062" y="1885"/>
              <a:ext cx="127" cy="127"/>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9" name="Oval 12"/>
            <p:cNvSpPr>
              <a:spLocks noChangeArrowheads="1"/>
            </p:cNvSpPr>
            <p:nvPr/>
          </p:nvSpPr>
          <p:spPr bwMode="auto">
            <a:xfrm>
              <a:off x="4704" y="2064"/>
              <a:ext cx="127" cy="127"/>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 name="Oval 13"/>
            <p:cNvSpPr>
              <a:spLocks noChangeArrowheads="1"/>
            </p:cNvSpPr>
            <p:nvPr/>
          </p:nvSpPr>
          <p:spPr bwMode="auto">
            <a:xfrm>
              <a:off x="4883" y="2064"/>
              <a:ext cx="127" cy="127"/>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1" name="Oval 14"/>
            <p:cNvSpPr>
              <a:spLocks noChangeArrowheads="1"/>
            </p:cNvSpPr>
            <p:nvPr/>
          </p:nvSpPr>
          <p:spPr bwMode="auto">
            <a:xfrm>
              <a:off x="5062" y="2064"/>
              <a:ext cx="127" cy="127"/>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3" name="Oval 16"/>
            <p:cNvSpPr>
              <a:spLocks noChangeArrowheads="1"/>
            </p:cNvSpPr>
            <p:nvPr/>
          </p:nvSpPr>
          <p:spPr bwMode="auto">
            <a:xfrm>
              <a:off x="4704" y="2243"/>
              <a:ext cx="127" cy="127"/>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4" name="Oval 17"/>
            <p:cNvSpPr>
              <a:spLocks noChangeArrowheads="1"/>
            </p:cNvSpPr>
            <p:nvPr/>
          </p:nvSpPr>
          <p:spPr bwMode="auto">
            <a:xfrm>
              <a:off x="4883" y="2243"/>
              <a:ext cx="127" cy="127"/>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8" name="Oval 21"/>
            <p:cNvSpPr>
              <a:spLocks noChangeArrowheads="1"/>
            </p:cNvSpPr>
            <p:nvPr/>
          </p:nvSpPr>
          <p:spPr bwMode="auto">
            <a:xfrm>
              <a:off x="4704" y="2421"/>
              <a:ext cx="127" cy="128"/>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 xmlns:a14="http://schemas.microsoft.com/office/drawing/2010/main">
                <a:noFill/>
              </a14:hiddenFill>
            </a:ext>
          </a:extLst>
        </p:spPr>
        <p:txBody>
          <a:bodyPr/>
          <a:lstStyle/>
          <a:p>
            <a:pPr defTabSz="457189" eaLnBrk="0" fontAlgn="base" hangingPunct="0">
              <a:spcBef>
                <a:spcPct val="0"/>
              </a:spcBef>
              <a:spcAft>
                <a:spcPct val="0"/>
              </a:spcAft>
            </a:pPr>
            <a:endParaRPr lang="en-US" sz="1800">
              <a:solidFill>
                <a:srgbClr val="000000"/>
              </a:solidFill>
            </a:endParaRPr>
          </a:p>
        </p:txBody>
      </p:sp>
      <p:sp>
        <p:nvSpPr>
          <p:cNvPr id="2760707"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2760708"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38" name="Rectangle 5"/>
          <p:cNvSpPr>
            <a:spLocks noGrp="1" noChangeArrowheads="1"/>
          </p:cNvSpPr>
          <p:nvPr>
            <p:ph type="dt" sz="half" idx="10"/>
          </p:nvPr>
        </p:nvSpPr>
        <p:spPr/>
        <p:txBody>
          <a:bodyPr/>
          <a:lstStyle>
            <a:lvl1pPr defTabSz="457189" fontAlgn="auto">
              <a:spcBef>
                <a:spcPts val="0"/>
              </a:spcBef>
              <a:spcAft>
                <a:spcPts val="0"/>
              </a:spcAft>
              <a:defRPr/>
            </a:lvl1pPr>
          </a:lstStyle>
          <a:p>
            <a:pPr>
              <a:defRPr/>
            </a:pPr>
            <a:endParaRPr lang="en-US"/>
          </a:p>
        </p:txBody>
      </p:sp>
      <p:sp>
        <p:nvSpPr>
          <p:cNvPr id="39" name="Rectangle 6"/>
          <p:cNvSpPr>
            <a:spLocks noGrp="1" noChangeArrowheads="1"/>
          </p:cNvSpPr>
          <p:nvPr>
            <p:ph type="ftr" sz="quarter" idx="11"/>
          </p:nvPr>
        </p:nvSpPr>
        <p:spPr/>
        <p:txBody>
          <a:bodyPr/>
          <a:lstStyle>
            <a:lvl1pPr defTabSz="457189" fontAlgn="auto">
              <a:spcBef>
                <a:spcPts val="0"/>
              </a:spcBef>
              <a:spcAft>
                <a:spcPts val="0"/>
              </a:spcAft>
              <a:defRPr/>
            </a:lvl1pPr>
          </a:lstStyle>
          <a:p>
            <a:pPr>
              <a:defRPr/>
            </a:pPr>
            <a:endParaRPr lang="en-US"/>
          </a:p>
        </p:txBody>
      </p:sp>
      <p:sp>
        <p:nvSpPr>
          <p:cNvPr id="40" name="Rectangle 7"/>
          <p:cNvSpPr>
            <a:spLocks noGrp="1" noChangeArrowheads="1"/>
          </p:cNvSpPr>
          <p:nvPr>
            <p:ph type="sldNum" sz="quarter" idx="12"/>
          </p:nvPr>
        </p:nvSpPr>
        <p:spPr/>
        <p:txBody>
          <a:bodyPr/>
          <a:lstStyle>
            <a:lvl1pPr defTabSz="457189">
              <a:defRPr/>
            </a:lvl1pPr>
          </a:lstStyle>
          <a:p>
            <a:fld id="{4179B597-4463-974E-9104-1002179DAA9D}" type="slidenum">
              <a:rPr lang="en-US"/>
              <a:pPr/>
              <a:t>‹#›</a:t>
            </a:fld>
            <a:endParaRPr lang="en-US"/>
          </a:p>
        </p:txBody>
      </p:sp>
    </p:spTree>
    <p:extLst>
      <p:ext uri="{BB962C8B-B14F-4D97-AF65-F5344CB8AC3E}">
        <p14:creationId xmlns:p14="http://schemas.microsoft.com/office/powerpoint/2010/main" val="374632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p:txBody>
          <a:bodyPr/>
          <a:lstStyle>
            <a:lvl1pPr defTabSz="457189" fontAlgn="auto">
              <a:spcBef>
                <a:spcPts val="0"/>
              </a:spcBef>
              <a:spcAft>
                <a:spcPts val="0"/>
              </a:spcAft>
              <a:defRPr/>
            </a:lvl1pPr>
          </a:lstStyle>
          <a:p>
            <a:pPr>
              <a:defRPr/>
            </a:pPr>
            <a:endParaRPr lang="en-US"/>
          </a:p>
        </p:txBody>
      </p:sp>
      <p:sp>
        <p:nvSpPr>
          <p:cNvPr id="5" name="Rectangle 6"/>
          <p:cNvSpPr>
            <a:spLocks noGrp="1" noChangeArrowheads="1"/>
          </p:cNvSpPr>
          <p:nvPr>
            <p:ph type="ftr" sz="quarter" idx="11"/>
          </p:nvPr>
        </p:nvSpPr>
        <p:spPr/>
        <p:txBody>
          <a:bodyPr/>
          <a:lstStyle>
            <a:lvl1pPr defTabSz="457189" fontAlgn="auto">
              <a:spcBef>
                <a:spcPts val="0"/>
              </a:spcBef>
              <a:spcAft>
                <a:spcPts val="0"/>
              </a:spcAft>
              <a:defRPr/>
            </a:lvl1pPr>
          </a:lstStyle>
          <a:p>
            <a:pPr>
              <a:defRPr/>
            </a:pPr>
            <a:endParaRPr lang="en-US"/>
          </a:p>
        </p:txBody>
      </p:sp>
      <p:sp>
        <p:nvSpPr>
          <p:cNvPr id="6" name="Rectangle 7"/>
          <p:cNvSpPr>
            <a:spLocks noGrp="1" noChangeArrowheads="1"/>
          </p:cNvSpPr>
          <p:nvPr>
            <p:ph type="sldNum" sz="quarter" idx="12"/>
          </p:nvPr>
        </p:nvSpPr>
        <p:spPr/>
        <p:txBody>
          <a:bodyPr/>
          <a:lstStyle>
            <a:lvl1pPr defTabSz="457189">
              <a:defRPr/>
            </a:lvl1pPr>
          </a:lstStyle>
          <a:p>
            <a:fld id="{FA2EA9B8-2846-8149-B72A-4115E3E038E2}" type="slidenum">
              <a:rPr lang="en-US"/>
              <a:pPr/>
              <a:t>‹#›</a:t>
            </a:fld>
            <a:endParaRPr lang="en-US"/>
          </a:p>
        </p:txBody>
      </p:sp>
    </p:spTree>
    <p:extLst>
      <p:ext uri="{BB962C8B-B14F-4D97-AF65-F5344CB8AC3E}">
        <p14:creationId xmlns:p14="http://schemas.microsoft.com/office/powerpoint/2010/main" val="91294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42"/>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42"/>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p:txBody>
          <a:bodyPr/>
          <a:lstStyle>
            <a:lvl1pPr defTabSz="457189" fontAlgn="auto">
              <a:spcBef>
                <a:spcPts val="0"/>
              </a:spcBef>
              <a:spcAft>
                <a:spcPts val="0"/>
              </a:spcAft>
              <a:defRPr/>
            </a:lvl1pPr>
          </a:lstStyle>
          <a:p>
            <a:pPr>
              <a:defRPr/>
            </a:pPr>
            <a:endParaRPr lang="en-US"/>
          </a:p>
        </p:txBody>
      </p:sp>
      <p:sp>
        <p:nvSpPr>
          <p:cNvPr id="5" name="Rectangle 6"/>
          <p:cNvSpPr>
            <a:spLocks noGrp="1" noChangeArrowheads="1"/>
          </p:cNvSpPr>
          <p:nvPr>
            <p:ph type="ftr" sz="quarter" idx="11"/>
          </p:nvPr>
        </p:nvSpPr>
        <p:spPr/>
        <p:txBody>
          <a:bodyPr/>
          <a:lstStyle>
            <a:lvl1pPr defTabSz="457189" fontAlgn="auto">
              <a:spcBef>
                <a:spcPts val="0"/>
              </a:spcBef>
              <a:spcAft>
                <a:spcPts val="0"/>
              </a:spcAft>
              <a:defRPr/>
            </a:lvl1pPr>
          </a:lstStyle>
          <a:p>
            <a:pPr>
              <a:defRPr/>
            </a:pPr>
            <a:endParaRPr lang="en-US"/>
          </a:p>
        </p:txBody>
      </p:sp>
      <p:sp>
        <p:nvSpPr>
          <p:cNvPr id="6" name="Rectangle 7"/>
          <p:cNvSpPr>
            <a:spLocks noGrp="1" noChangeArrowheads="1"/>
          </p:cNvSpPr>
          <p:nvPr>
            <p:ph type="sldNum" sz="quarter" idx="12"/>
          </p:nvPr>
        </p:nvSpPr>
        <p:spPr/>
        <p:txBody>
          <a:bodyPr/>
          <a:lstStyle>
            <a:lvl1pPr defTabSz="457189">
              <a:defRPr/>
            </a:lvl1pPr>
          </a:lstStyle>
          <a:p>
            <a:fld id="{FAE6652D-B8B4-224F-B284-B7A80694338C}" type="slidenum">
              <a:rPr lang="en-US"/>
              <a:pPr/>
              <a:t>‹#›</a:t>
            </a:fld>
            <a:endParaRPr lang="en-US"/>
          </a:p>
        </p:txBody>
      </p:sp>
    </p:spTree>
    <p:extLst>
      <p:ext uri="{BB962C8B-B14F-4D97-AF65-F5344CB8AC3E}">
        <p14:creationId xmlns:p14="http://schemas.microsoft.com/office/powerpoint/2010/main" val="2336886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7"/>
            <a:ext cx="8229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00504"/>
            <a:ext cx="8229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defTabSz="457189" fontAlgn="auto">
              <a:spcBef>
                <a:spcPts val="0"/>
              </a:spcBef>
              <a:spcAft>
                <a:spcPts val="0"/>
              </a:spcAft>
              <a:defRPr/>
            </a:lvl1pPr>
          </a:lstStyle>
          <a:p>
            <a:pPr>
              <a:defRPr/>
            </a:pPr>
            <a:endParaRPr lang="en-US"/>
          </a:p>
        </p:txBody>
      </p:sp>
      <p:sp>
        <p:nvSpPr>
          <p:cNvPr id="6" name="Rectangle 6"/>
          <p:cNvSpPr>
            <a:spLocks noGrp="1" noChangeArrowheads="1"/>
          </p:cNvSpPr>
          <p:nvPr>
            <p:ph type="ftr" sz="quarter" idx="11"/>
          </p:nvPr>
        </p:nvSpPr>
        <p:spPr/>
        <p:txBody>
          <a:bodyPr/>
          <a:lstStyle>
            <a:lvl1pPr defTabSz="457189" fontAlgn="auto">
              <a:spcBef>
                <a:spcPts val="0"/>
              </a:spcBef>
              <a:spcAft>
                <a:spcPts val="0"/>
              </a:spcAft>
              <a:defRPr/>
            </a:lvl1pPr>
          </a:lstStyle>
          <a:p>
            <a:pPr>
              <a:defRPr/>
            </a:pPr>
            <a:endParaRPr lang="en-US"/>
          </a:p>
        </p:txBody>
      </p:sp>
      <p:sp>
        <p:nvSpPr>
          <p:cNvPr id="7" name="Rectangle 7"/>
          <p:cNvSpPr>
            <a:spLocks noGrp="1" noChangeArrowheads="1"/>
          </p:cNvSpPr>
          <p:nvPr>
            <p:ph type="sldNum" sz="quarter" idx="12"/>
          </p:nvPr>
        </p:nvSpPr>
        <p:spPr/>
        <p:txBody>
          <a:bodyPr/>
          <a:lstStyle>
            <a:lvl1pPr defTabSz="457189">
              <a:defRPr/>
            </a:lvl1pPr>
          </a:lstStyle>
          <a:p>
            <a:fld id="{CCC21404-D718-2348-9C41-56DCE42143E3}" type="slidenum">
              <a:rPr lang="en-US"/>
              <a:pPr/>
              <a:t>‹#›</a:t>
            </a:fld>
            <a:endParaRPr lang="en-US"/>
          </a:p>
        </p:txBody>
      </p:sp>
    </p:spTree>
    <p:extLst>
      <p:ext uri="{BB962C8B-B14F-4D97-AF65-F5344CB8AC3E}">
        <p14:creationId xmlns:p14="http://schemas.microsoft.com/office/powerpoint/2010/main" val="3950531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22242"/>
            <a:ext cx="8229600" cy="60086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5"/>
          <p:cNvSpPr>
            <a:spLocks noGrp="1" noChangeArrowheads="1"/>
          </p:cNvSpPr>
          <p:nvPr>
            <p:ph type="dt" sz="half" idx="10"/>
          </p:nvPr>
        </p:nvSpPr>
        <p:spPr/>
        <p:txBody>
          <a:bodyPr/>
          <a:lstStyle>
            <a:lvl1pPr defTabSz="457189" fontAlgn="auto">
              <a:spcBef>
                <a:spcPts val="0"/>
              </a:spcBef>
              <a:spcAft>
                <a:spcPts val="0"/>
              </a:spcAft>
              <a:defRPr/>
            </a:lvl1pPr>
          </a:lstStyle>
          <a:p>
            <a:pPr>
              <a:defRPr/>
            </a:pPr>
            <a:endParaRPr lang="en-US"/>
          </a:p>
        </p:txBody>
      </p:sp>
      <p:sp>
        <p:nvSpPr>
          <p:cNvPr id="4" name="Rectangle 6"/>
          <p:cNvSpPr>
            <a:spLocks noGrp="1" noChangeArrowheads="1"/>
          </p:cNvSpPr>
          <p:nvPr>
            <p:ph type="ftr" sz="quarter" idx="11"/>
          </p:nvPr>
        </p:nvSpPr>
        <p:spPr/>
        <p:txBody>
          <a:bodyPr/>
          <a:lstStyle>
            <a:lvl1pPr defTabSz="457189" fontAlgn="auto">
              <a:spcBef>
                <a:spcPts val="0"/>
              </a:spcBef>
              <a:spcAft>
                <a:spcPts val="0"/>
              </a:spcAft>
              <a:defRPr/>
            </a:lvl1pPr>
          </a:lstStyle>
          <a:p>
            <a:pPr>
              <a:defRPr/>
            </a:pPr>
            <a:endParaRPr lang="en-US"/>
          </a:p>
        </p:txBody>
      </p:sp>
      <p:sp>
        <p:nvSpPr>
          <p:cNvPr id="5" name="Rectangle 7"/>
          <p:cNvSpPr>
            <a:spLocks noGrp="1" noChangeArrowheads="1"/>
          </p:cNvSpPr>
          <p:nvPr>
            <p:ph type="sldNum" sz="quarter" idx="12"/>
          </p:nvPr>
        </p:nvSpPr>
        <p:spPr/>
        <p:txBody>
          <a:bodyPr/>
          <a:lstStyle>
            <a:lvl1pPr defTabSz="457189">
              <a:defRPr/>
            </a:lvl1pPr>
          </a:lstStyle>
          <a:p>
            <a:fld id="{97506135-A270-1340-815C-68C29E66A770}" type="slidenum">
              <a:rPr lang="en-US"/>
              <a:pPr/>
              <a:t>‹#›</a:t>
            </a:fld>
            <a:endParaRPr lang="en-US"/>
          </a:p>
        </p:txBody>
      </p:sp>
    </p:spTree>
    <p:extLst>
      <p:ext uri="{BB962C8B-B14F-4D97-AF65-F5344CB8AC3E}">
        <p14:creationId xmlns:p14="http://schemas.microsoft.com/office/powerpoint/2010/main" val="31519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ext Placeholder 2"/>
          <p:cNvSpPr>
            <a:spLocks noGrp="1"/>
          </p:cNvSpPr>
          <p:nvPr>
            <p:ph type="body" sz="half" idx="1"/>
          </p:nvPr>
        </p:nvSpPr>
        <p:spPr>
          <a:xfrm>
            <a:off x="838202" y="2362204"/>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760914" y="2362204"/>
            <a:ext cx="3770312" cy="3724275"/>
          </a:xfrm>
        </p:spPr>
        <p:txBody>
          <a:bodyPr rtlCol="0">
            <a:normAutofit/>
          </a:bodyPr>
          <a:lstStyle/>
          <a:p>
            <a:pPr lvl="0"/>
            <a:endParaRPr lang="en-US" noProof="0"/>
          </a:p>
        </p:txBody>
      </p:sp>
      <p:sp>
        <p:nvSpPr>
          <p:cNvPr id="5" name="Date Placeholder 4"/>
          <p:cNvSpPr>
            <a:spLocks noGrp="1"/>
          </p:cNvSpPr>
          <p:nvPr>
            <p:ph type="dt" sz="half" idx="10"/>
          </p:nvPr>
        </p:nvSpPr>
        <p:spPr>
          <a:xfrm>
            <a:off x="2438402" y="6248404"/>
            <a:ext cx="2130425" cy="474663"/>
          </a:xfrm>
        </p:spPr>
        <p:txBody>
          <a:bodyPr/>
          <a:lstStyle>
            <a:lvl1pPr defTabSz="457189" fontAlgn="auto">
              <a:spcBef>
                <a:spcPts val="0"/>
              </a:spcBef>
              <a:spcAft>
                <a:spcPts val="0"/>
              </a:spcAft>
              <a:defRPr/>
            </a:lvl1pPr>
          </a:lstStyle>
          <a:p>
            <a:pPr>
              <a:defRPr/>
            </a:pPr>
            <a:endParaRPr lang="en-US" altLang="en-US"/>
          </a:p>
        </p:txBody>
      </p:sp>
      <p:sp>
        <p:nvSpPr>
          <p:cNvPr id="6" name="Footer Placeholder 5"/>
          <p:cNvSpPr>
            <a:spLocks noGrp="1"/>
          </p:cNvSpPr>
          <p:nvPr>
            <p:ph type="ftr" sz="quarter" idx="11"/>
          </p:nvPr>
        </p:nvSpPr>
        <p:spPr>
          <a:xfrm>
            <a:off x="5791200" y="6248404"/>
            <a:ext cx="2897188" cy="474663"/>
          </a:xfrm>
        </p:spPr>
        <p:txBody>
          <a:bodyPr/>
          <a:lstStyle>
            <a:lvl1pPr defTabSz="457189" fontAlgn="auto">
              <a:spcBef>
                <a:spcPts val="0"/>
              </a:spcBef>
              <a:spcAft>
                <a:spcPts val="0"/>
              </a:spcAft>
              <a:defRPr/>
            </a:lvl1pPr>
          </a:lstStyle>
          <a:p>
            <a:pPr>
              <a:defRPr/>
            </a:pPr>
            <a:endParaRPr lang="en-US" altLang="en-US"/>
          </a:p>
        </p:txBody>
      </p:sp>
      <p:sp>
        <p:nvSpPr>
          <p:cNvPr id="7" name="Slide Number Placeholder 6"/>
          <p:cNvSpPr>
            <a:spLocks noGrp="1"/>
          </p:cNvSpPr>
          <p:nvPr>
            <p:ph type="sldNum" sz="quarter" idx="12"/>
          </p:nvPr>
        </p:nvSpPr>
        <p:spPr>
          <a:xfrm>
            <a:off x="84140" y="6242050"/>
            <a:ext cx="587375" cy="488950"/>
          </a:xfrm>
        </p:spPr>
        <p:txBody>
          <a:bodyPr/>
          <a:lstStyle>
            <a:lvl1pPr defTabSz="457189">
              <a:defRPr/>
            </a:lvl1pPr>
          </a:lstStyle>
          <a:p>
            <a:fld id="{090DD6E6-0484-9B48-AC20-13E664BBB7CF}" type="slidenum">
              <a:rPr lang="en-US"/>
              <a:pPr/>
              <a:t>‹#›</a:t>
            </a:fld>
            <a:endParaRPr lang="en-US"/>
          </a:p>
        </p:txBody>
      </p:sp>
    </p:spTree>
    <p:extLst>
      <p:ext uri="{BB962C8B-B14F-4D97-AF65-F5344CB8AC3E}">
        <p14:creationId xmlns:p14="http://schemas.microsoft.com/office/powerpoint/2010/main" val="2403694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SmartArt Placeholder 2"/>
          <p:cNvSpPr>
            <a:spLocks noGrp="1"/>
          </p:cNvSpPr>
          <p:nvPr>
            <p:ph type="dgm" idx="1"/>
          </p:nvPr>
        </p:nvSpPr>
        <p:spPr>
          <a:xfrm>
            <a:off x="838202" y="2362204"/>
            <a:ext cx="7693025" cy="3724275"/>
          </a:xfrm>
        </p:spPr>
        <p:txBody>
          <a:bodyPr rtlCol="0">
            <a:normAutofit/>
          </a:bodyPr>
          <a:lstStyle/>
          <a:p>
            <a:pPr lvl="0"/>
            <a:endParaRPr lang="en-US" noProof="0"/>
          </a:p>
        </p:txBody>
      </p:sp>
      <p:sp>
        <p:nvSpPr>
          <p:cNvPr id="4" name="Rectangle 11"/>
          <p:cNvSpPr>
            <a:spLocks noGrp="1" noChangeArrowheads="1"/>
          </p:cNvSpPr>
          <p:nvPr>
            <p:ph type="dt" sz="half" idx="10"/>
          </p:nvPr>
        </p:nvSpPr>
        <p:spPr/>
        <p:txBody>
          <a:bodyPr rtlCol="0"/>
          <a:lstStyle>
            <a:lvl1pPr defTabSz="457189" fontAlgn="auto">
              <a:spcBef>
                <a:spcPts val="0"/>
              </a:spcBef>
              <a:spcAft>
                <a:spcPts val="0"/>
              </a:spcAft>
              <a:defRPr>
                <a:ea typeface="ＭＳ Ｐゴシック"/>
              </a:defRPr>
            </a:lvl1pPr>
          </a:lstStyle>
          <a:p>
            <a:pPr>
              <a:defRPr/>
            </a:pPr>
            <a:endParaRPr lang="en-US"/>
          </a:p>
        </p:txBody>
      </p:sp>
      <p:sp>
        <p:nvSpPr>
          <p:cNvPr id="5" name="Rectangle 12"/>
          <p:cNvSpPr>
            <a:spLocks noGrp="1" noChangeArrowheads="1"/>
          </p:cNvSpPr>
          <p:nvPr>
            <p:ph type="ftr" sz="quarter" idx="11"/>
          </p:nvPr>
        </p:nvSpPr>
        <p:spPr/>
        <p:txBody>
          <a:bodyPr/>
          <a:lstStyle>
            <a:lvl1pPr algn="ctr" defTabSz="457189" fontAlgn="auto">
              <a:spcBef>
                <a:spcPts val="0"/>
              </a:spcBef>
              <a:spcAft>
                <a:spcPts val="0"/>
              </a:spcAft>
              <a:defRPr/>
            </a:lvl1pPr>
          </a:lstStyle>
          <a:p>
            <a:pPr>
              <a:defRPr/>
            </a:pPr>
            <a:endParaRPr lang="en-US"/>
          </a:p>
        </p:txBody>
      </p:sp>
      <p:sp>
        <p:nvSpPr>
          <p:cNvPr id="6" name="Rectangle 13"/>
          <p:cNvSpPr>
            <a:spLocks noGrp="1" noChangeArrowheads="1"/>
          </p:cNvSpPr>
          <p:nvPr>
            <p:ph type="sldNum" sz="quarter" idx="12"/>
          </p:nvPr>
        </p:nvSpPr>
        <p:spPr/>
        <p:txBody>
          <a:bodyPr/>
          <a:lstStyle>
            <a:lvl1pPr defTabSz="457189">
              <a:defRPr/>
            </a:lvl1pPr>
          </a:lstStyle>
          <a:p>
            <a:fld id="{0E9DC610-E21C-E94C-BDE4-5BC385568CD9}" type="slidenum">
              <a:rPr lang="en-US"/>
              <a:pPr/>
              <a:t>‹#›</a:t>
            </a:fld>
            <a:endParaRPr lang="en-US"/>
          </a:p>
        </p:txBody>
      </p:sp>
    </p:spTree>
    <p:extLst>
      <p:ext uri="{BB962C8B-B14F-4D97-AF65-F5344CB8AC3E}">
        <p14:creationId xmlns:p14="http://schemas.microsoft.com/office/powerpoint/2010/main" val="1529777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719263"/>
            <a:ext cx="4038600" cy="4411662"/>
          </a:xfrm>
        </p:spPr>
        <p:txBody>
          <a:bodyPr/>
          <a:lstStyle/>
          <a:p>
            <a:pPr lvl="0"/>
            <a:endParaRPr lang="en-US" noProof="0" dirty="0"/>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fld id="{4EB8CA6C-72ED-4DBD-9C85-355FF1899851}" type="slidenum">
              <a:rPr lang="en-US" altLang="en-US"/>
              <a:pPr/>
              <a:t>‹#›</a:t>
            </a:fld>
            <a:endParaRPr lang="en-US" altLang="en-US"/>
          </a:p>
        </p:txBody>
      </p:sp>
    </p:spTree>
    <p:extLst>
      <p:ext uri="{BB962C8B-B14F-4D97-AF65-F5344CB8AC3E}">
        <p14:creationId xmlns:p14="http://schemas.microsoft.com/office/powerpoint/2010/main" val="371348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9267"/>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4"/>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fld id="{E69CF5B3-D5D1-487B-A872-2EBCF83183D6}" type="slidenum">
              <a:rPr lang="en-US" altLang="en-US"/>
              <a:pPr/>
              <a:t>‹#›</a:t>
            </a:fld>
            <a:endParaRPr lang="en-US" altLang="en-US"/>
          </a:p>
        </p:txBody>
      </p:sp>
    </p:spTree>
    <p:extLst>
      <p:ext uri="{BB962C8B-B14F-4D97-AF65-F5344CB8AC3E}">
        <p14:creationId xmlns:p14="http://schemas.microsoft.com/office/powerpoint/2010/main" val="2685755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68136"/>
            <a:ext cx="1905990" cy="57580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470068" y="1639614"/>
            <a:ext cx="6216732" cy="4486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2506718" y="274638"/>
            <a:ext cx="6180083" cy="1143000"/>
          </a:xfrm>
        </p:spPr>
        <p:txBody>
          <a:bodyPr/>
          <a:lstStyle>
            <a:lvl1pPr>
              <a:defRPr/>
            </a:lvl1p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EAF621CA-815A-44D8-9020-07A0AF31B17B}" type="slidenum">
              <a:rPr lang="en-US" altLang="en-US"/>
              <a:pPr>
                <a:defRPr/>
              </a:pPr>
              <a:t>‹#›</a:t>
            </a:fld>
            <a:endParaRPr lang="en-US" altLang="en-US"/>
          </a:p>
        </p:txBody>
      </p:sp>
    </p:spTree>
    <p:extLst>
      <p:ext uri="{BB962C8B-B14F-4D97-AF65-F5344CB8AC3E}">
        <p14:creationId xmlns:p14="http://schemas.microsoft.com/office/powerpoint/2010/main" val="296433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fontAlgn="base">
              <a:spcBef>
                <a:spcPct val="0"/>
              </a:spcBef>
              <a:spcAft>
                <a:spcPct val="0"/>
              </a:spcAft>
              <a:defRPr/>
            </a:pPr>
            <a:endParaRPr lang="en-US"/>
          </a:p>
        </p:txBody>
      </p:sp>
      <p:sp>
        <p:nvSpPr>
          <p:cNvPr id="8" name="Footer Placeholder 7"/>
          <p:cNvSpPr>
            <a:spLocks noGrp="1"/>
          </p:cNvSpPr>
          <p:nvPr>
            <p:ph type="ftr" sz="quarter" idx="11"/>
          </p:nvPr>
        </p:nvSpPr>
        <p:spPr/>
        <p:txBody>
          <a:bodyPr/>
          <a:lstStyle/>
          <a:p>
            <a:pPr fontAlgn="base">
              <a:spcBef>
                <a:spcPct val="0"/>
              </a:spcBef>
              <a:spcAft>
                <a:spcPct val="0"/>
              </a:spcAft>
              <a:defRPr/>
            </a:pPr>
            <a:endParaRPr lang="en-US"/>
          </a:p>
        </p:txBody>
      </p:sp>
      <p:sp>
        <p:nvSpPr>
          <p:cNvPr id="9" name="Slide Number Placeholder 8"/>
          <p:cNvSpPr>
            <a:spLocks noGrp="1"/>
          </p:cNvSpPr>
          <p:nvPr>
            <p:ph type="sldNum" sz="quarter" idx="12"/>
          </p:nvPr>
        </p:nvSpPr>
        <p:spPr/>
        <p:txBody>
          <a:bodyPr/>
          <a:lstStyle/>
          <a:p>
            <a:pPr fontAlgn="base">
              <a:spcBef>
                <a:spcPct val="0"/>
              </a:spcBef>
              <a:spcAft>
                <a:spcPct val="0"/>
              </a:spcAft>
            </a:pPr>
            <a:fld id="{F29B1964-8BDE-D840-A09D-4ABE73367DFA}" type="slidenum">
              <a:rPr lang="en-US" smtClean="0"/>
              <a:pPr fontAlgn="base">
                <a:spcBef>
                  <a:spcPct val="0"/>
                </a:spcBef>
                <a:spcAft>
                  <a:spcPct val="0"/>
                </a:spcAft>
              </a:pPr>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088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Rectangle 5"/>
          <p:cNvSpPr>
            <a:spLocks noGrp="1" noChangeArrowheads="1"/>
          </p:cNvSpPr>
          <p:nvPr>
            <p:ph type="dt" sz="half" idx="10"/>
          </p:nvPr>
        </p:nvSpPr>
        <p:spPr/>
        <p:txBody>
          <a:bodyPr/>
          <a:lstStyle>
            <a:lvl1pPr defTabSz="457189" fontAlgn="auto">
              <a:spcBef>
                <a:spcPts val="0"/>
              </a:spcBef>
              <a:spcAft>
                <a:spcPts val="0"/>
              </a:spcAft>
              <a:defRPr/>
            </a:lvl1pPr>
          </a:lstStyle>
          <a:p>
            <a:pPr>
              <a:defRPr/>
            </a:pPr>
            <a:endParaRPr lang="en-US"/>
          </a:p>
        </p:txBody>
      </p:sp>
      <p:sp>
        <p:nvSpPr>
          <p:cNvPr id="5" name="Rectangle 6"/>
          <p:cNvSpPr>
            <a:spLocks noGrp="1" noChangeArrowheads="1"/>
          </p:cNvSpPr>
          <p:nvPr>
            <p:ph type="ftr" sz="quarter" idx="11"/>
          </p:nvPr>
        </p:nvSpPr>
        <p:spPr/>
        <p:txBody>
          <a:bodyPr/>
          <a:lstStyle>
            <a:lvl1pPr defTabSz="457189" fontAlgn="auto">
              <a:spcBef>
                <a:spcPts val="0"/>
              </a:spcBef>
              <a:spcAft>
                <a:spcPts val="0"/>
              </a:spcAft>
              <a:defRPr/>
            </a:lvl1pPr>
          </a:lstStyle>
          <a:p>
            <a:pPr>
              <a:defRPr/>
            </a:pPr>
            <a:endParaRPr lang="en-US"/>
          </a:p>
        </p:txBody>
      </p:sp>
      <p:sp>
        <p:nvSpPr>
          <p:cNvPr id="6" name="Rectangle 7"/>
          <p:cNvSpPr>
            <a:spLocks noGrp="1" noChangeArrowheads="1"/>
          </p:cNvSpPr>
          <p:nvPr>
            <p:ph type="sldNum" sz="quarter" idx="12"/>
          </p:nvPr>
        </p:nvSpPr>
        <p:spPr/>
        <p:txBody>
          <a:bodyPr/>
          <a:lstStyle>
            <a:lvl1pPr defTabSz="457189">
              <a:defRPr/>
            </a:lvl1pPr>
          </a:lstStyle>
          <a:p>
            <a:fld id="{5045AB08-18F2-E840-B96A-7735161E94E3}" type="slidenum">
              <a:rPr lang="en-US"/>
              <a:pPr/>
              <a:t>‹#›</a:t>
            </a:fld>
            <a:endParaRPr lang="en-US"/>
          </a:p>
        </p:txBody>
      </p:sp>
    </p:spTree>
    <p:extLst>
      <p:ext uri="{BB962C8B-B14F-4D97-AF65-F5344CB8AC3E}">
        <p14:creationId xmlns:p14="http://schemas.microsoft.com/office/powerpoint/2010/main" val="139592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defTabSz="457189" fontAlgn="auto">
              <a:spcBef>
                <a:spcPts val="0"/>
              </a:spcBef>
              <a:spcAft>
                <a:spcPts val="0"/>
              </a:spcAft>
              <a:defRPr/>
            </a:lvl1pPr>
          </a:lstStyle>
          <a:p>
            <a:pPr>
              <a:defRPr/>
            </a:pPr>
            <a:endParaRPr lang="en-US"/>
          </a:p>
        </p:txBody>
      </p:sp>
      <p:sp>
        <p:nvSpPr>
          <p:cNvPr id="6" name="Rectangle 6"/>
          <p:cNvSpPr>
            <a:spLocks noGrp="1" noChangeArrowheads="1"/>
          </p:cNvSpPr>
          <p:nvPr>
            <p:ph type="ftr" sz="quarter" idx="11"/>
          </p:nvPr>
        </p:nvSpPr>
        <p:spPr/>
        <p:txBody>
          <a:bodyPr/>
          <a:lstStyle>
            <a:lvl1pPr defTabSz="457189" fontAlgn="auto">
              <a:spcBef>
                <a:spcPts val="0"/>
              </a:spcBef>
              <a:spcAft>
                <a:spcPts val="0"/>
              </a:spcAft>
              <a:defRPr/>
            </a:lvl1pPr>
          </a:lstStyle>
          <a:p>
            <a:pPr>
              <a:defRPr/>
            </a:pPr>
            <a:endParaRPr lang="en-US"/>
          </a:p>
        </p:txBody>
      </p:sp>
      <p:sp>
        <p:nvSpPr>
          <p:cNvPr id="7" name="Rectangle 7"/>
          <p:cNvSpPr>
            <a:spLocks noGrp="1" noChangeArrowheads="1"/>
          </p:cNvSpPr>
          <p:nvPr>
            <p:ph type="sldNum" sz="quarter" idx="12"/>
          </p:nvPr>
        </p:nvSpPr>
        <p:spPr/>
        <p:txBody>
          <a:bodyPr/>
          <a:lstStyle>
            <a:lvl1pPr defTabSz="457189">
              <a:defRPr/>
            </a:lvl1pPr>
          </a:lstStyle>
          <a:p>
            <a:fld id="{F5BFF4C1-B5FF-A241-B4A5-C29A878C9D1D}" type="slidenum">
              <a:rPr lang="en-US"/>
              <a:pPr/>
              <a:t>‹#›</a:t>
            </a:fld>
            <a:endParaRPr lang="en-US"/>
          </a:p>
        </p:txBody>
      </p:sp>
    </p:spTree>
    <p:extLst>
      <p:ext uri="{BB962C8B-B14F-4D97-AF65-F5344CB8AC3E}">
        <p14:creationId xmlns:p14="http://schemas.microsoft.com/office/powerpoint/2010/main" val="987046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p:txBody>
          <a:bodyPr/>
          <a:lstStyle>
            <a:lvl1pPr defTabSz="457189" fontAlgn="auto">
              <a:spcBef>
                <a:spcPts val="0"/>
              </a:spcBef>
              <a:spcAft>
                <a:spcPts val="0"/>
              </a:spcAft>
              <a:defRPr/>
            </a:lvl1pPr>
          </a:lstStyle>
          <a:p>
            <a:pPr>
              <a:defRPr/>
            </a:pPr>
            <a:endParaRPr lang="en-US"/>
          </a:p>
        </p:txBody>
      </p:sp>
      <p:sp>
        <p:nvSpPr>
          <p:cNvPr id="8" name="Rectangle 6"/>
          <p:cNvSpPr>
            <a:spLocks noGrp="1" noChangeArrowheads="1"/>
          </p:cNvSpPr>
          <p:nvPr>
            <p:ph type="ftr" sz="quarter" idx="11"/>
          </p:nvPr>
        </p:nvSpPr>
        <p:spPr/>
        <p:txBody>
          <a:bodyPr/>
          <a:lstStyle>
            <a:lvl1pPr defTabSz="457189" fontAlgn="auto">
              <a:spcBef>
                <a:spcPts val="0"/>
              </a:spcBef>
              <a:spcAft>
                <a:spcPts val="0"/>
              </a:spcAft>
              <a:defRPr/>
            </a:lvl1pPr>
          </a:lstStyle>
          <a:p>
            <a:pPr>
              <a:defRPr/>
            </a:pPr>
            <a:endParaRPr lang="en-US"/>
          </a:p>
        </p:txBody>
      </p:sp>
      <p:sp>
        <p:nvSpPr>
          <p:cNvPr id="9" name="Rectangle 7"/>
          <p:cNvSpPr>
            <a:spLocks noGrp="1" noChangeArrowheads="1"/>
          </p:cNvSpPr>
          <p:nvPr>
            <p:ph type="sldNum" sz="quarter" idx="12"/>
          </p:nvPr>
        </p:nvSpPr>
        <p:spPr/>
        <p:txBody>
          <a:bodyPr/>
          <a:lstStyle>
            <a:lvl1pPr defTabSz="457189">
              <a:defRPr/>
            </a:lvl1pPr>
          </a:lstStyle>
          <a:p>
            <a:fld id="{F29722D6-390E-8A4E-9A48-B40D74999CA0}" type="slidenum">
              <a:rPr lang="en-US"/>
              <a:pPr/>
              <a:t>‹#›</a:t>
            </a:fld>
            <a:endParaRPr lang="en-US"/>
          </a:p>
        </p:txBody>
      </p:sp>
    </p:spTree>
    <p:extLst>
      <p:ext uri="{BB962C8B-B14F-4D97-AF65-F5344CB8AC3E}">
        <p14:creationId xmlns:p14="http://schemas.microsoft.com/office/powerpoint/2010/main" val="185766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p:txBody>
          <a:bodyPr/>
          <a:lstStyle>
            <a:lvl1pPr defTabSz="457189" fontAlgn="auto">
              <a:spcBef>
                <a:spcPts val="0"/>
              </a:spcBef>
              <a:spcAft>
                <a:spcPts val="0"/>
              </a:spcAft>
              <a:defRPr/>
            </a:lvl1pPr>
          </a:lstStyle>
          <a:p>
            <a:pPr>
              <a:defRPr/>
            </a:pPr>
            <a:endParaRPr lang="en-US"/>
          </a:p>
        </p:txBody>
      </p:sp>
      <p:sp>
        <p:nvSpPr>
          <p:cNvPr id="4" name="Rectangle 6"/>
          <p:cNvSpPr>
            <a:spLocks noGrp="1" noChangeArrowheads="1"/>
          </p:cNvSpPr>
          <p:nvPr>
            <p:ph type="ftr" sz="quarter" idx="11"/>
          </p:nvPr>
        </p:nvSpPr>
        <p:spPr/>
        <p:txBody>
          <a:bodyPr/>
          <a:lstStyle>
            <a:lvl1pPr defTabSz="457189" fontAlgn="auto">
              <a:spcBef>
                <a:spcPts val="0"/>
              </a:spcBef>
              <a:spcAft>
                <a:spcPts val="0"/>
              </a:spcAft>
              <a:defRPr/>
            </a:lvl1pPr>
          </a:lstStyle>
          <a:p>
            <a:pPr>
              <a:defRPr/>
            </a:pPr>
            <a:endParaRPr lang="en-US"/>
          </a:p>
        </p:txBody>
      </p:sp>
      <p:sp>
        <p:nvSpPr>
          <p:cNvPr id="5" name="Rectangle 7"/>
          <p:cNvSpPr>
            <a:spLocks noGrp="1" noChangeArrowheads="1"/>
          </p:cNvSpPr>
          <p:nvPr>
            <p:ph type="sldNum" sz="quarter" idx="12"/>
          </p:nvPr>
        </p:nvSpPr>
        <p:spPr/>
        <p:txBody>
          <a:bodyPr/>
          <a:lstStyle>
            <a:lvl1pPr defTabSz="457189">
              <a:defRPr/>
            </a:lvl1pPr>
          </a:lstStyle>
          <a:p>
            <a:fld id="{EE43ED52-E612-BB4F-8421-28312C0E4426}" type="slidenum">
              <a:rPr lang="en-US"/>
              <a:pPr/>
              <a:t>‹#›</a:t>
            </a:fld>
            <a:endParaRPr lang="en-US"/>
          </a:p>
        </p:txBody>
      </p:sp>
    </p:spTree>
    <p:extLst>
      <p:ext uri="{BB962C8B-B14F-4D97-AF65-F5344CB8AC3E}">
        <p14:creationId xmlns:p14="http://schemas.microsoft.com/office/powerpoint/2010/main" val="3986828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defTabSz="457189" fontAlgn="auto">
              <a:spcBef>
                <a:spcPts val="0"/>
              </a:spcBef>
              <a:spcAft>
                <a:spcPts val="0"/>
              </a:spcAft>
              <a:defRPr/>
            </a:lvl1pPr>
          </a:lstStyle>
          <a:p>
            <a:pPr>
              <a:defRPr/>
            </a:pPr>
            <a:endParaRPr lang="en-US"/>
          </a:p>
        </p:txBody>
      </p:sp>
      <p:sp>
        <p:nvSpPr>
          <p:cNvPr id="3" name="Rectangle 6"/>
          <p:cNvSpPr>
            <a:spLocks noGrp="1" noChangeArrowheads="1"/>
          </p:cNvSpPr>
          <p:nvPr>
            <p:ph type="ftr" sz="quarter" idx="11"/>
          </p:nvPr>
        </p:nvSpPr>
        <p:spPr/>
        <p:txBody>
          <a:bodyPr/>
          <a:lstStyle>
            <a:lvl1pPr defTabSz="457189" fontAlgn="auto">
              <a:spcBef>
                <a:spcPts val="0"/>
              </a:spcBef>
              <a:spcAft>
                <a:spcPts val="0"/>
              </a:spcAft>
              <a:defRPr/>
            </a:lvl1pPr>
          </a:lstStyle>
          <a:p>
            <a:pPr>
              <a:defRPr/>
            </a:pPr>
            <a:endParaRPr lang="en-US"/>
          </a:p>
        </p:txBody>
      </p:sp>
      <p:sp>
        <p:nvSpPr>
          <p:cNvPr id="4" name="Rectangle 7"/>
          <p:cNvSpPr>
            <a:spLocks noGrp="1" noChangeArrowheads="1"/>
          </p:cNvSpPr>
          <p:nvPr>
            <p:ph type="sldNum" sz="quarter" idx="12"/>
          </p:nvPr>
        </p:nvSpPr>
        <p:spPr/>
        <p:txBody>
          <a:bodyPr/>
          <a:lstStyle>
            <a:lvl1pPr defTabSz="457189">
              <a:defRPr/>
            </a:lvl1pPr>
          </a:lstStyle>
          <a:p>
            <a:fld id="{B0BB72AA-71C8-974E-9E3F-C99F488B98E2}" type="slidenum">
              <a:rPr lang="en-US"/>
              <a:pPr/>
              <a:t>‹#›</a:t>
            </a:fld>
            <a:endParaRPr lang="en-US"/>
          </a:p>
        </p:txBody>
      </p:sp>
    </p:spTree>
    <p:extLst>
      <p:ext uri="{BB962C8B-B14F-4D97-AF65-F5344CB8AC3E}">
        <p14:creationId xmlns:p14="http://schemas.microsoft.com/office/powerpoint/2010/main" val="349298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5"/>
          <p:cNvSpPr>
            <a:spLocks noGrp="1" noChangeArrowheads="1"/>
          </p:cNvSpPr>
          <p:nvPr>
            <p:ph type="dt" sz="half" idx="10"/>
          </p:nvPr>
        </p:nvSpPr>
        <p:spPr/>
        <p:txBody>
          <a:bodyPr/>
          <a:lstStyle>
            <a:lvl1pPr defTabSz="457189" fontAlgn="auto">
              <a:spcBef>
                <a:spcPts val="0"/>
              </a:spcBef>
              <a:spcAft>
                <a:spcPts val="0"/>
              </a:spcAft>
              <a:defRPr/>
            </a:lvl1pPr>
          </a:lstStyle>
          <a:p>
            <a:pPr>
              <a:defRPr/>
            </a:pPr>
            <a:endParaRPr lang="en-US"/>
          </a:p>
        </p:txBody>
      </p:sp>
      <p:sp>
        <p:nvSpPr>
          <p:cNvPr id="6" name="Rectangle 6"/>
          <p:cNvSpPr>
            <a:spLocks noGrp="1" noChangeArrowheads="1"/>
          </p:cNvSpPr>
          <p:nvPr>
            <p:ph type="ftr" sz="quarter" idx="11"/>
          </p:nvPr>
        </p:nvSpPr>
        <p:spPr/>
        <p:txBody>
          <a:bodyPr/>
          <a:lstStyle>
            <a:lvl1pPr defTabSz="457189" fontAlgn="auto">
              <a:spcBef>
                <a:spcPts val="0"/>
              </a:spcBef>
              <a:spcAft>
                <a:spcPts val="0"/>
              </a:spcAft>
              <a:defRPr/>
            </a:lvl1pPr>
          </a:lstStyle>
          <a:p>
            <a:pPr>
              <a:defRPr/>
            </a:pPr>
            <a:endParaRPr lang="en-US"/>
          </a:p>
        </p:txBody>
      </p:sp>
      <p:sp>
        <p:nvSpPr>
          <p:cNvPr id="7" name="Rectangle 7"/>
          <p:cNvSpPr>
            <a:spLocks noGrp="1" noChangeArrowheads="1"/>
          </p:cNvSpPr>
          <p:nvPr>
            <p:ph type="sldNum" sz="quarter" idx="12"/>
          </p:nvPr>
        </p:nvSpPr>
        <p:spPr/>
        <p:txBody>
          <a:bodyPr/>
          <a:lstStyle>
            <a:lvl1pPr defTabSz="457189">
              <a:defRPr/>
            </a:lvl1pPr>
          </a:lstStyle>
          <a:p>
            <a:fld id="{D1249031-7D35-914A-93DD-96571BF49073}" type="slidenum">
              <a:rPr lang="en-US"/>
              <a:pPr/>
              <a:t>‹#›</a:t>
            </a:fld>
            <a:endParaRPr lang="en-US"/>
          </a:p>
        </p:txBody>
      </p:sp>
    </p:spTree>
    <p:extLst>
      <p:ext uri="{BB962C8B-B14F-4D97-AF65-F5344CB8AC3E}">
        <p14:creationId xmlns:p14="http://schemas.microsoft.com/office/powerpoint/2010/main" val="44662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5"/>
          <p:cNvSpPr>
            <a:spLocks noGrp="1" noChangeArrowheads="1"/>
          </p:cNvSpPr>
          <p:nvPr>
            <p:ph type="dt" sz="half" idx="10"/>
          </p:nvPr>
        </p:nvSpPr>
        <p:spPr/>
        <p:txBody>
          <a:bodyPr/>
          <a:lstStyle>
            <a:lvl1pPr defTabSz="457189" fontAlgn="auto">
              <a:spcBef>
                <a:spcPts val="0"/>
              </a:spcBef>
              <a:spcAft>
                <a:spcPts val="0"/>
              </a:spcAft>
              <a:defRPr/>
            </a:lvl1pPr>
          </a:lstStyle>
          <a:p>
            <a:pPr>
              <a:defRPr/>
            </a:pPr>
            <a:endParaRPr lang="en-US"/>
          </a:p>
        </p:txBody>
      </p:sp>
      <p:sp>
        <p:nvSpPr>
          <p:cNvPr id="6" name="Rectangle 6"/>
          <p:cNvSpPr>
            <a:spLocks noGrp="1" noChangeArrowheads="1"/>
          </p:cNvSpPr>
          <p:nvPr>
            <p:ph type="ftr" sz="quarter" idx="11"/>
          </p:nvPr>
        </p:nvSpPr>
        <p:spPr/>
        <p:txBody>
          <a:bodyPr/>
          <a:lstStyle>
            <a:lvl1pPr defTabSz="457189" fontAlgn="auto">
              <a:spcBef>
                <a:spcPts val="0"/>
              </a:spcBef>
              <a:spcAft>
                <a:spcPts val="0"/>
              </a:spcAft>
              <a:defRPr/>
            </a:lvl1pPr>
          </a:lstStyle>
          <a:p>
            <a:pPr>
              <a:defRPr/>
            </a:pPr>
            <a:endParaRPr lang="en-US"/>
          </a:p>
        </p:txBody>
      </p:sp>
      <p:sp>
        <p:nvSpPr>
          <p:cNvPr id="7" name="Rectangle 7"/>
          <p:cNvSpPr>
            <a:spLocks noGrp="1" noChangeArrowheads="1"/>
          </p:cNvSpPr>
          <p:nvPr>
            <p:ph type="sldNum" sz="quarter" idx="12"/>
          </p:nvPr>
        </p:nvSpPr>
        <p:spPr/>
        <p:txBody>
          <a:bodyPr/>
          <a:lstStyle>
            <a:lvl1pPr defTabSz="457189">
              <a:defRPr/>
            </a:lvl1pPr>
          </a:lstStyle>
          <a:p>
            <a:fld id="{E57C52AB-1B2E-9D46-8B7F-37A121D0A85B}" type="slidenum">
              <a:rPr lang="en-US"/>
              <a:pPr/>
              <a:t>‹#›</a:t>
            </a:fld>
            <a:endParaRPr lang="en-US"/>
          </a:p>
        </p:txBody>
      </p:sp>
    </p:spTree>
    <p:extLst>
      <p:ext uri="{BB962C8B-B14F-4D97-AF65-F5344CB8AC3E}">
        <p14:creationId xmlns:p14="http://schemas.microsoft.com/office/powerpoint/2010/main" val="35267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defTabSz="457189" eaLnBrk="0" fontAlgn="base" hangingPunct="0">
              <a:spcBef>
                <a:spcPct val="0"/>
              </a:spcBef>
              <a:spcAft>
                <a:spcPct val="0"/>
              </a:spcAft>
            </a:pPr>
            <a:endParaRPr lang="en-US" sz="1800">
              <a:solidFill>
                <a:srgbClr val="000000"/>
              </a:solidFill>
            </a:endParaRPr>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59685" name="Rectangle 5"/>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defTabSz="914377" eaLnBrk="1" hangingPunct="1">
              <a:defRPr sz="1000">
                <a:solidFill>
                  <a:srgbClr val="000000"/>
                </a:solidFill>
                <a:latin typeface="Arial" charset="0"/>
                <a:ea typeface="ＭＳ Ｐゴシック" charset="0"/>
                <a:cs typeface="+mn-cs"/>
              </a:defRPr>
            </a:lvl1pPr>
          </a:lstStyle>
          <a:p>
            <a:pPr fontAlgn="base">
              <a:spcBef>
                <a:spcPct val="0"/>
              </a:spcBef>
              <a:spcAft>
                <a:spcPct val="0"/>
              </a:spcAft>
              <a:defRPr/>
            </a:pPr>
            <a:endParaRPr lang="en-US"/>
          </a:p>
        </p:txBody>
      </p:sp>
      <p:sp>
        <p:nvSpPr>
          <p:cNvPr id="2759686" name="Rectangle 6"/>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defTabSz="914377" eaLnBrk="1" hangingPunct="1">
              <a:defRPr sz="1000">
                <a:solidFill>
                  <a:srgbClr val="000000"/>
                </a:solidFill>
                <a:latin typeface="Arial" charset="0"/>
                <a:ea typeface="ＭＳ Ｐゴシック" charset="0"/>
                <a:cs typeface="+mn-cs"/>
              </a:defRPr>
            </a:lvl1pPr>
          </a:lstStyle>
          <a:p>
            <a:pPr fontAlgn="base">
              <a:spcBef>
                <a:spcPct val="0"/>
              </a:spcBef>
              <a:spcAft>
                <a:spcPct val="0"/>
              </a:spcAft>
              <a:defRPr/>
            </a:pPr>
            <a:endParaRPr lang="en-US"/>
          </a:p>
        </p:txBody>
      </p:sp>
      <p:sp>
        <p:nvSpPr>
          <p:cNvPr id="2759687" name="Rectangle 7"/>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defTabSz="914377" eaLnBrk="1" hangingPunct="1">
              <a:defRPr sz="1200">
                <a:solidFill>
                  <a:srgbClr val="B6140E"/>
                </a:solidFill>
              </a:defRPr>
            </a:lvl1pPr>
          </a:lstStyle>
          <a:p>
            <a:pPr fontAlgn="base">
              <a:spcBef>
                <a:spcPct val="0"/>
              </a:spcBef>
              <a:spcAft>
                <a:spcPct val="0"/>
              </a:spcAft>
            </a:pPr>
            <a:fld id="{F29B1964-8BDE-D840-A09D-4ABE73367DFA}" type="slidenum">
              <a:rPr lang="en-US"/>
              <a:pPr fontAlgn="base">
                <a:spcBef>
                  <a:spcPct val="0"/>
                </a:spcBef>
                <a:spcAft>
                  <a:spcPct val="0"/>
                </a:spcAft>
              </a:pPr>
              <a:t>‹#›</a:t>
            </a:fld>
            <a:endParaRPr lang="en-US"/>
          </a:p>
        </p:txBody>
      </p:sp>
      <p:grpSp>
        <p:nvGrpSpPr>
          <p:cNvPr id="1032" name="Group 8"/>
          <p:cNvGrpSpPr>
            <a:grpSpLocks/>
          </p:cNvGrpSpPr>
          <p:nvPr/>
        </p:nvGrpSpPr>
        <p:grpSpPr bwMode="auto">
          <a:xfrm>
            <a:off x="8153402"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39" name="Oval 15"/>
            <p:cNvSpPr>
              <a:spLocks noChangeArrowheads="1"/>
            </p:cNvSpPr>
            <p:nvPr/>
          </p:nvSpPr>
          <p:spPr bwMode="auto">
            <a:xfrm>
              <a:off x="5472" y="1072"/>
              <a:ext cx="73" cy="77"/>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40" name="Oval 16"/>
            <p:cNvSpPr>
              <a:spLocks noChangeArrowheads="1"/>
            </p:cNvSpPr>
            <p:nvPr/>
          </p:nvSpPr>
          <p:spPr bwMode="auto">
            <a:xfrm>
              <a:off x="5136" y="1184"/>
              <a:ext cx="80" cy="73"/>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41" name="Oval 17"/>
            <p:cNvSpPr>
              <a:spLocks noChangeArrowheads="1"/>
            </p:cNvSpPr>
            <p:nvPr/>
          </p:nvSpPr>
          <p:spPr bwMode="auto">
            <a:xfrm>
              <a:off x="5248" y="1184"/>
              <a:ext cx="79" cy="73"/>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42" name="Oval 18"/>
            <p:cNvSpPr>
              <a:spLocks noChangeArrowheads="1"/>
            </p:cNvSpPr>
            <p:nvPr/>
          </p:nvSpPr>
          <p:spPr bwMode="auto">
            <a:xfrm>
              <a:off x="5360" y="1184"/>
              <a:ext cx="76" cy="73"/>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43" name="Oval 19"/>
            <p:cNvSpPr>
              <a:spLocks noChangeArrowheads="1"/>
            </p:cNvSpPr>
            <p:nvPr/>
          </p:nvSpPr>
          <p:spPr bwMode="auto">
            <a:xfrm>
              <a:off x="5472" y="1184"/>
              <a:ext cx="73" cy="73"/>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44" name="Oval 20"/>
            <p:cNvSpPr>
              <a:spLocks noChangeArrowheads="1"/>
            </p:cNvSpPr>
            <p:nvPr/>
          </p:nvSpPr>
          <p:spPr bwMode="auto">
            <a:xfrm>
              <a:off x="5584" y="1184"/>
              <a:ext cx="80" cy="73"/>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48" name="Oval 24"/>
            <p:cNvSpPr>
              <a:spLocks noChangeArrowheads="1"/>
            </p:cNvSpPr>
            <p:nvPr/>
          </p:nvSpPr>
          <p:spPr bwMode="auto">
            <a:xfrm>
              <a:off x="5472" y="1296"/>
              <a:ext cx="73" cy="80"/>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52" name="Oval 28"/>
            <p:cNvSpPr>
              <a:spLocks noChangeArrowheads="1"/>
            </p:cNvSpPr>
            <p:nvPr/>
          </p:nvSpPr>
          <p:spPr bwMode="auto">
            <a:xfrm>
              <a:off x="5472" y="1408"/>
              <a:ext cx="73" cy="80"/>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57" name="Oval 33"/>
            <p:cNvSpPr>
              <a:spLocks noChangeArrowheads="1"/>
            </p:cNvSpPr>
            <p:nvPr/>
          </p:nvSpPr>
          <p:spPr bwMode="auto">
            <a:xfrm>
              <a:off x="5472" y="1520"/>
              <a:ext cx="73" cy="79"/>
            </a:xfrm>
            <a:prstGeom prst="ellipse">
              <a:avLst/>
            </a:prstGeom>
            <a:solidFill>
              <a:schemeClr val="folHlink"/>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61" name="Oval 37"/>
            <p:cNvSpPr>
              <a:spLocks noChangeArrowheads="1"/>
            </p:cNvSpPr>
            <p:nvPr/>
          </p:nvSpPr>
          <p:spPr bwMode="auto">
            <a:xfrm>
              <a:off x="5472" y="1632"/>
              <a:ext cx="73" cy="75"/>
            </a:xfrm>
            <a:prstGeom prst="ellipse">
              <a:avLst/>
            </a:prstGeom>
            <a:solidFill>
              <a:schemeClr val="folHlink"/>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sp>
          <p:nvSpPr>
            <p:cNvPr id="1063" name="Oval 39"/>
            <p:cNvSpPr>
              <a:spLocks noChangeArrowheads="1"/>
            </p:cNvSpPr>
            <p:nvPr/>
          </p:nvSpPr>
          <p:spPr bwMode="auto">
            <a:xfrm>
              <a:off x="5472" y="1744"/>
              <a:ext cx="73" cy="80"/>
            </a:xfrm>
            <a:prstGeom prst="ellipse">
              <a:avLst/>
            </a:prstGeom>
            <a:solidFill>
              <a:schemeClr val="folHlink"/>
            </a:solidFill>
            <a:ln>
              <a:noFill/>
            </a:ln>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defRPr/>
              </a:pPr>
              <a:endParaRPr lang="en-US" altLang="en-US" sz="1800">
                <a:solidFill>
                  <a:srgbClr val="000000"/>
                </a:solidFill>
              </a:endParaRPr>
            </a:p>
          </p:txBody>
        </p:sp>
      </p:grpSp>
    </p:spTree>
    <p:extLst>
      <p:ext uri="{BB962C8B-B14F-4D97-AF65-F5344CB8AC3E}">
        <p14:creationId xmlns:p14="http://schemas.microsoft.com/office/powerpoint/2010/main" val="2223404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8" r:id="rId16"/>
    <p:sldLayoutId id="2147483679" r:id="rId17"/>
    <p:sldLayoutId id="2147483680" r:id="rId18"/>
  </p:sldLayoutIdLst>
  <p:hf hdr="0" ftr="0" dt="0"/>
  <p:txStyles>
    <p:titleStyle>
      <a:lvl1pPr algn="l" rtl="0" eaLnBrk="0" fontAlgn="base" hangingPunct="0">
        <a:spcBef>
          <a:spcPct val="0"/>
        </a:spcBef>
        <a:spcAft>
          <a:spcPct val="0"/>
        </a:spcAft>
        <a:defRPr sz="3900" b="1">
          <a:solidFill>
            <a:schemeClr val="tx2"/>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900" b="1">
          <a:solidFill>
            <a:schemeClr val="tx2"/>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900" b="1">
          <a:solidFill>
            <a:schemeClr val="tx2"/>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900" b="1">
          <a:solidFill>
            <a:schemeClr val="tx2"/>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900" b="1">
          <a:solidFill>
            <a:schemeClr val="tx2"/>
          </a:solidFill>
          <a:latin typeface="Arial" charset="0"/>
          <a:ea typeface="MS PGothic" panose="020B0600070205080204" pitchFamily="34" charset="-128"/>
          <a:cs typeface="MS PGothic" charset="0"/>
        </a:defRPr>
      </a:lvl5pPr>
      <a:lvl6pPr marL="457189" algn="l" rtl="0" fontAlgn="base">
        <a:spcBef>
          <a:spcPct val="0"/>
        </a:spcBef>
        <a:spcAft>
          <a:spcPct val="0"/>
        </a:spcAft>
        <a:defRPr sz="3900" b="1">
          <a:solidFill>
            <a:schemeClr val="tx2"/>
          </a:solidFill>
          <a:latin typeface="Arial" charset="0"/>
          <a:ea typeface="ＭＳ Ｐゴシック" charset="0"/>
        </a:defRPr>
      </a:lvl6pPr>
      <a:lvl7pPr marL="914377" algn="l" rtl="0" fontAlgn="base">
        <a:spcBef>
          <a:spcPct val="0"/>
        </a:spcBef>
        <a:spcAft>
          <a:spcPct val="0"/>
        </a:spcAft>
        <a:defRPr sz="3900" b="1">
          <a:solidFill>
            <a:schemeClr val="tx2"/>
          </a:solidFill>
          <a:latin typeface="Arial" charset="0"/>
          <a:ea typeface="ＭＳ Ｐゴシック" charset="0"/>
        </a:defRPr>
      </a:lvl7pPr>
      <a:lvl8pPr marL="1371566" algn="l" rtl="0" fontAlgn="base">
        <a:spcBef>
          <a:spcPct val="0"/>
        </a:spcBef>
        <a:spcAft>
          <a:spcPct val="0"/>
        </a:spcAft>
        <a:defRPr sz="3900" b="1">
          <a:solidFill>
            <a:schemeClr val="tx2"/>
          </a:solidFill>
          <a:latin typeface="Arial" charset="0"/>
          <a:ea typeface="ＭＳ Ｐゴシック" charset="0"/>
        </a:defRPr>
      </a:lvl8pPr>
      <a:lvl9pPr marL="1828754" algn="l" rtl="0" fontAlgn="base">
        <a:spcBef>
          <a:spcPct val="0"/>
        </a:spcBef>
        <a:spcAft>
          <a:spcPct val="0"/>
        </a:spcAft>
        <a:defRPr sz="3900" b="1">
          <a:solidFill>
            <a:schemeClr val="tx2"/>
          </a:solidFill>
          <a:latin typeface="Arial" charset="0"/>
          <a:ea typeface="ＭＳ Ｐゴシック" charset="0"/>
        </a:defRPr>
      </a:lvl9pPr>
    </p:titleStyle>
    <p:bodyStyle>
      <a:lvl1pPr marL="342891" indent="-342891"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MS PGothic" panose="020B0600070205080204" pitchFamily="34" charset="-128"/>
          <a:cs typeface="MS PGothic" panose="020B0600070205080204" pitchFamily="34" charset="-128"/>
        </a:defRPr>
      </a:lvl1pPr>
      <a:lvl2pPr marL="692133" indent="-347654"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MS PGothic" panose="020B0600070205080204" pitchFamily="34" charset="-128"/>
          <a:cs typeface="MS PGothic" charset="0"/>
        </a:defRPr>
      </a:lvl2pPr>
      <a:lvl3pPr marL="987401" indent="-293681"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MS PGothic" panose="020B0600070205080204" pitchFamily="34" charset="-128"/>
          <a:cs typeface="MS PGothic" charset="0"/>
        </a:defRPr>
      </a:lvl3pPr>
      <a:lvl4pPr marL="1281081" indent="-292093"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MS PGothic" panose="020B0600070205080204" pitchFamily="34" charset="-128"/>
          <a:cs typeface="MS PGothic" charset="0"/>
        </a:defRPr>
      </a:lvl4pPr>
      <a:lvl5pPr marL="1598573" indent="-315905"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MS PGothic" panose="020B0600070205080204" pitchFamily="34" charset="-128"/>
          <a:cs typeface="MS PGothic" charset="0"/>
        </a:defRPr>
      </a:lvl5pPr>
      <a:lvl6pPr marL="2055762" indent="-315905"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2951" indent="-315905"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139" indent="-315905"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328" indent="-315905"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lum contrast="-13000"/>
          </a:blip>
          <a:stretch>
            <a:fillRect/>
          </a:stretch>
        </p:blipFill>
        <p:spPr>
          <a:xfrm>
            <a:off x="-1" y="0"/>
            <a:ext cx="10316357" cy="7010400"/>
          </a:xfrm>
          <a:prstGeom prst="rect">
            <a:avLst/>
          </a:prstGeom>
        </p:spPr>
      </p:pic>
      <p:sp>
        <p:nvSpPr>
          <p:cNvPr id="6" name="Subtitle 5"/>
          <p:cNvSpPr>
            <a:spLocks noGrp="1"/>
          </p:cNvSpPr>
          <p:nvPr>
            <p:ph type="subTitle" idx="1"/>
          </p:nvPr>
        </p:nvSpPr>
        <p:spPr>
          <a:xfrm>
            <a:off x="0" y="4229100"/>
            <a:ext cx="6248400" cy="2362200"/>
          </a:xfrm>
          <a:effectLst>
            <a:outerShdw blurRad="50800" dist="38100" algn="l" rotWithShape="0">
              <a:prstClr val="black">
                <a:alpha val="40000"/>
              </a:prstClr>
            </a:outerShdw>
          </a:effectLst>
        </p:spPr>
        <p:txBody>
          <a:bodyPr/>
          <a:lstStyle/>
          <a:p>
            <a:pPr algn="l"/>
            <a:r>
              <a:rPr lang="en-US" b="1" dirty="0" err="1" smtClean="0">
                <a:solidFill>
                  <a:srgbClr val="FF0000"/>
                </a:solidFill>
              </a:rPr>
              <a:t>Pranamesh</a:t>
            </a:r>
            <a:r>
              <a:rPr lang="en-US" b="1" dirty="0" smtClean="0">
                <a:solidFill>
                  <a:srgbClr val="FF0000"/>
                </a:solidFill>
              </a:rPr>
              <a:t> </a:t>
            </a:r>
            <a:r>
              <a:rPr lang="en-US" b="1" dirty="0">
                <a:solidFill>
                  <a:srgbClr val="FF0000"/>
                </a:solidFill>
              </a:rPr>
              <a:t>Chakraborty</a:t>
            </a:r>
          </a:p>
          <a:p>
            <a:pPr algn="l"/>
            <a:r>
              <a:rPr lang="en-US" b="1" dirty="0" err="1" smtClean="0">
                <a:solidFill>
                  <a:srgbClr val="FF0000"/>
                </a:solidFill>
              </a:rPr>
              <a:t>Shefang</a:t>
            </a:r>
            <a:r>
              <a:rPr lang="en-US" b="1" dirty="0" smtClean="0">
                <a:solidFill>
                  <a:srgbClr val="FF0000"/>
                </a:solidFill>
              </a:rPr>
              <a:t> Wang</a:t>
            </a:r>
            <a:r>
              <a:rPr lang="en-US" b="1" dirty="0">
                <a:solidFill>
                  <a:srgbClr val="FF0000"/>
                </a:solidFill>
              </a:rPr>
              <a:t/>
            </a:r>
            <a:br>
              <a:rPr lang="en-US" b="1" dirty="0">
                <a:solidFill>
                  <a:srgbClr val="FF0000"/>
                </a:solidFill>
              </a:rPr>
            </a:br>
            <a:r>
              <a:rPr lang="en-US" b="1" dirty="0" smtClean="0">
                <a:solidFill>
                  <a:srgbClr val="FF0000"/>
                </a:solidFill>
              </a:rPr>
              <a:t>Bijan Vafaei</a:t>
            </a:r>
            <a:endParaRPr lang="en-US" b="1" dirty="0">
              <a:solidFill>
                <a:srgbClr val="FF0000"/>
              </a:solidFill>
            </a:endParaRPr>
          </a:p>
          <a:p>
            <a:r>
              <a:rPr lang="en-US" b="1" dirty="0" smtClean="0">
                <a:solidFill>
                  <a:srgbClr val="FF0000"/>
                </a:solidFill>
              </a:rPr>
              <a:t>Feb 9, 2017</a:t>
            </a:r>
            <a:endParaRPr lang="en-US" b="1" dirty="0">
              <a:solidFill>
                <a:srgbClr val="FF0000"/>
              </a:solidFill>
            </a:endParaRPr>
          </a:p>
        </p:txBody>
      </p:sp>
      <p:sp>
        <p:nvSpPr>
          <p:cNvPr id="3" name="Slide Number Placeholder 2"/>
          <p:cNvSpPr>
            <a:spLocks noGrp="1"/>
          </p:cNvSpPr>
          <p:nvPr>
            <p:ph type="sldNum" sz="quarter" idx="12"/>
          </p:nvPr>
        </p:nvSpPr>
        <p:spPr/>
        <p:txBody>
          <a:bodyPr/>
          <a:lstStyle/>
          <a:p>
            <a:pPr fontAlgn="base">
              <a:spcBef>
                <a:spcPct val="0"/>
              </a:spcBef>
              <a:spcAft>
                <a:spcPct val="0"/>
              </a:spcAft>
            </a:pPr>
            <a:fld id="{F29B1964-8BDE-D840-A09D-4ABE73367DFA}" type="slidenum">
              <a:rPr lang="en-US" smtClean="0"/>
              <a:pPr fontAlgn="base">
                <a:spcBef>
                  <a:spcPct val="0"/>
                </a:spcBef>
                <a:spcAft>
                  <a:spcPct val="0"/>
                </a:spcAft>
              </a:pPr>
              <a:t>1</a:t>
            </a:fld>
            <a:endParaRPr lang="en-US" dirty="0"/>
          </a:p>
        </p:txBody>
      </p:sp>
      <p:sp>
        <p:nvSpPr>
          <p:cNvPr id="5" name="Title 4"/>
          <p:cNvSpPr>
            <a:spLocks noGrp="1"/>
          </p:cNvSpPr>
          <p:nvPr>
            <p:ph type="ctrTitle"/>
          </p:nvPr>
        </p:nvSpPr>
        <p:spPr>
          <a:xfrm>
            <a:off x="744133" y="1676400"/>
            <a:ext cx="8828087" cy="2133600"/>
          </a:xfrm>
          <a:effectLst>
            <a:outerShdw blurRad="50800" dist="38100" algn="l" rotWithShape="0">
              <a:prstClr val="black">
                <a:alpha val="40000"/>
              </a:prstClr>
            </a:outerShdw>
          </a:effectLst>
        </p:spPr>
        <p:txBody>
          <a:bodyPr/>
          <a:lstStyle/>
          <a:p>
            <a:pPr algn="ctr"/>
            <a:r>
              <a:rPr lang="en-US" sz="5400" dirty="0" smtClean="0">
                <a:solidFill>
                  <a:srgbClr val="FFFF00"/>
                </a:solidFill>
              </a:rPr>
              <a:t>Project</a:t>
            </a:r>
            <a:r>
              <a:rPr lang="en-US" sz="4400" dirty="0" smtClean="0">
                <a:solidFill>
                  <a:srgbClr val="FFFF00"/>
                </a:solidFill>
              </a:rPr>
              <a:t> </a:t>
            </a:r>
            <a:r>
              <a:rPr lang="en-US" sz="5400" dirty="0" smtClean="0">
                <a:solidFill>
                  <a:srgbClr val="FFFF00"/>
                </a:solidFill>
              </a:rPr>
              <a:t>Presentation</a:t>
            </a:r>
            <a:r>
              <a:rPr lang="en-US" dirty="0" smtClean="0">
                <a:solidFill>
                  <a:srgbClr val="FFFF00"/>
                </a:solidFill>
              </a:rPr>
              <a:t/>
            </a:r>
            <a:br>
              <a:rPr lang="en-US" dirty="0" smtClean="0">
                <a:solidFill>
                  <a:srgbClr val="FFFF00"/>
                </a:solidFill>
              </a:rPr>
            </a:br>
            <a:r>
              <a:rPr lang="en-US" sz="6000" dirty="0">
                <a:solidFill>
                  <a:srgbClr val="FFFF00"/>
                </a:solidFill>
              </a:rPr>
              <a:t/>
            </a:r>
            <a:br>
              <a:rPr lang="en-US" sz="6000" dirty="0">
                <a:solidFill>
                  <a:srgbClr val="FFFF00"/>
                </a:solidFill>
              </a:rPr>
            </a:br>
            <a:r>
              <a:rPr lang="en-US" sz="6600" dirty="0">
                <a:solidFill>
                  <a:srgbClr val="FF0000"/>
                </a:solidFill>
              </a:rPr>
              <a:t>Incident </a:t>
            </a:r>
            <a:r>
              <a:rPr lang="en-US" sz="6600" dirty="0" smtClean="0">
                <a:solidFill>
                  <a:srgbClr val="FF0000"/>
                </a:solidFill>
              </a:rPr>
              <a:t>Detection</a:t>
            </a:r>
            <a:br>
              <a:rPr lang="en-US" sz="6600" dirty="0" smtClean="0">
                <a:solidFill>
                  <a:srgbClr val="FF0000"/>
                </a:solidFill>
              </a:rPr>
            </a:br>
            <a:r>
              <a:rPr lang="en-US" sz="4400" dirty="0" smtClean="0">
                <a:solidFill>
                  <a:srgbClr val="FF0000"/>
                </a:solidFill>
              </a:rPr>
              <a:t>Using </a:t>
            </a:r>
            <a:r>
              <a:rPr lang="en-US" sz="4400" dirty="0" smtClean="0">
                <a:solidFill>
                  <a:srgbClr val="FF0000"/>
                </a:solidFill>
              </a:rPr>
              <a:t>Multiple Data Sources</a:t>
            </a:r>
            <a:endParaRPr lang="en-US" sz="4000" dirty="0">
              <a:solidFill>
                <a:srgbClr val="FF0000"/>
              </a:solidFill>
            </a:endParaRPr>
          </a:p>
        </p:txBody>
      </p:sp>
    </p:spTree>
    <p:extLst>
      <p:ext uri="{BB962C8B-B14F-4D97-AF65-F5344CB8AC3E}">
        <p14:creationId xmlns:p14="http://schemas.microsoft.com/office/powerpoint/2010/main" val="4179963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p:txBody>
          <a:bodyPr/>
          <a:lstStyle/>
          <a:p>
            <a:r>
              <a:rPr lang="en-US" dirty="0" smtClean="0"/>
              <a:t>What is Incident?</a:t>
            </a:r>
          </a:p>
          <a:p>
            <a:pPr lvl="1"/>
            <a:r>
              <a:rPr lang="en-US" dirty="0" smtClean="0"/>
              <a:t>Crashes</a:t>
            </a:r>
          </a:p>
          <a:p>
            <a:pPr lvl="1"/>
            <a:r>
              <a:rPr lang="en-US" dirty="0" smtClean="0"/>
              <a:t>Debris</a:t>
            </a:r>
          </a:p>
          <a:p>
            <a:pPr lvl="1"/>
            <a:r>
              <a:rPr lang="en-US" dirty="0" smtClean="0"/>
              <a:t>Shoulder Closure</a:t>
            </a:r>
          </a:p>
          <a:p>
            <a:pPr lvl="1"/>
            <a:r>
              <a:rPr lang="en-US" dirty="0" smtClean="0"/>
              <a:t>Lane Closure</a:t>
            </a:r>
          </a:p>
          <a:p>
            <a:pPr lvl="1"/>
            <a:endParaRPr lang="en-US" dirty="0"/>
          </a:p>
          <a:p>
            <a:pPr lvl="1"/>
            <a:r>
              <a:rPr lang="en-US" sz="2000" dirty="0" smtClean="0"/>
              <a:t>Traffic Jam / Slow Traffic</a:t>
            </a:r>
          </a:p>
          <a:p>
            <a:pPr lvl="1"/>
            <a:r>
              <a:rPr lang="en-US" sz="2000" dirty="0" smtClean="0"/>
              <a:t>Adverse Weather </a:t>
            </a:r>
          </a:p>
          <a:p>
            <a:pPr lvl="1"/>
            <a:r>
              <a:rPr lang="en-US" sz="2000" dirty="0" smtClean="0"/>
              <a:t>Work Zone Activities</a:t>
            </a:r>
            <a:endParaRPr lang="en-US" sz="2000" dirty="0"/>
          </a:p>
        </p:txBody>
      </p:sp>
      <p:sp>
        <p:nvSpPr>
          <p:cNvPr id="5" name="Slide Number Placeholder 4"/>
          <p:cNvSpPr>
            <a:spLocks noGrp="1"/>
          </p:cNvSpPr>
          <p:nvPr>
            <p:ph type="sldNum" sz="quarter" idx="12"/>
          </p:nvPr>
        </p:nvSpPr>
        <p:spPr/>
        <p:txBody>
          <a:bodyPr/>
          <a:lstStyle/>
          <a:p>
            <a:fld id="{F5BFF4C1-B5FF-A241-B4A5-C29A878C9D1D}" type="slidenum">
              <a:rPr lang="en-US" smtClean="0"/>
              <a:pPr/>
              <a:t>2</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9368" y="3136582"/>
            <a:ext cx="3395582" cy="191001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729368" y="1190488"/>
            <a:ext cx="3395582" cy="1907994"/>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34051" y="5082675"/>
            <a:ext cx="3390900" cy="1710521"/>
          </a:xfrm>
          <a:prstGeom prst="rect">
            <a:avLst/>
          </a:prstGeom>
        </p:spPr>
      </p:pic>
    </p:spTree>
    <p:extLst>
      <p:ext uri="{BB962C8B-B14F-4D97-AF65-F5344CB8AC3E}">
        <p14:creationId xmlns:p14="http://schemas.microsoft.com/office/powerpoint/2010/main" val="278192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a:t>
            </a:r>
            <a:endParaRPr lang="en-US" dirty="0"/>
          </a:p>
        </p:txBody>
      </p:sp>
      <p:pic>
        <p:nvPicPr>
          <p:cNvPr id="6" name="Content Placeholder 5"/>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13553" t="12898" r="26602" b="39264"/>
          <a:stretch/>
        </p:blipFill>
        <p:spPr>
          <a:xfrm>
            <a:off x="76200" y="1828696"/>
            <a:ext cx="4744418" cy="3075886"/>
          </a:xfrm>
        </p:spPr>
      </p:pic>
      <p:pic>
        <p:nvPicPr>
          <p:cNvPr id="7" name="Content Placeholder 6"/>
          <p:cNvPicPr>
            <a:picLocks noGrp="1" noChangeAspect="1"/>
          </p:cNvPicPr>
          <p:nvPr>
            <p:ph sz="half" idx="2"/>
          </p:nvPr>
        </p:nvPicPr>
        <p:blipFill rotWithShape="1">
          <a:blip r:embed="rId4" cstate="print">
            <a:extLst>
              <a:ext uri="{28A0092B-C50C-407E-A947-70E740481C1C}">
                <a14:useLocalDpi xmlns:a14="http://schemas.microsoft.com/office/drawing/2010/main" val="0"/>
              </a:ext>
            </a:extLst>
          </a:blip>
          <a:srcRect l="12450" t="34814" r="37554" b="18109"/>
          <a:stretch/>
        </p:blipFill>
        <p:spPr>
          <a:xfrm>
            <a:off x="4832260" y="1828697"/>
            <a:ext cx="4187916" cy="3067154"/>
          </a:xfrm>
        </p:spPr>
      </p:pic>
      <p:sp>
        <p:nvSpPr>
          <p:cNvPr id="5" name="Slide Number Placeholder 4"/>
          <p:cNvSpPr>
            <a:spLocks noGrp="1"/>
          </p:cNvSpPr>
          <p:nvPr>
            <p:ph type="sldNum" sz="quarter" idx="12"/>
          </p:nvPr>
        </p:nvSpPr>
        <p:spPr/>
        <p:txBody>
          <a:bodyPr/>
          <a:lstStyle/>
          <a:p>
            <a:fld id="{F5BFF4C1-B5FF-A241-B4A5-C29A878C9D1D}" type="slidenum">
              <a:rPr lang="en-US" smtClean="0"/>
              <a:pPr/>
              <a:t>3</a:t>
            </a:fld>
            <a:endParaRPr lang="en-US"/>
          </a:p>
        </p:txBody>
      </p:sp>
      <p:pic>
        <p:nvPicPr>
          <p:cNvPr id="8" name="Content Placeholder 5"/>
          <p:cNvPicPr>
            <a:picLocks noChangeAspect="1"/>
          </p:cNvPicPr>
          <p:nvPr/>
        </p:nvPicPr>
        <p:blipFill rotWithShape="1">
          <a:blip r:embed="rId3" cstate="print">
            <a:extLst>
              <a:ext uri="{28A0092B-C50C-407E-A947-70E740481C1C}">
                <a14:useLocalDpi xmlns:a14="http://schemas.microsoft.com/office/drawing/2010/main" val="0"/>
              </a:ext>
            </a:extLst>
          </a:blip>
          <a:srcRect l="86951" b="84175"/>
          <a:stretch/>
        </p:blipFill>
        <p:spPr bwMode="auto">
          <a:xfrm>
            <a:off x="3428654" y="4695826"/>
            <a:ext cx="1391964" cy="13690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9" name="Content Placeholder 6"/>
          <p:cNvPicPr>
            <a:picLocks noChangeAspect="1"/>
          </p:cNvPicPr>
          <p:nvPr/>
        </p:nvPicPr>
        <p:blipFill rotWithShape="1">
          <a:blip r:embed="rId4" cstate="print">
            <a:extLst>
              <a:ext uri="{28A0092B-C50C-407E-A947-70E740481C1C}">
                <a14:useLocalDpi xmlns:a14="http://schemas.microsoft.com/office/drawing/2010/main" val="0"/>
              </a:ext>
            </a:extLst>
          </a:blip>
          <a:srcRect l="84906" b="74083"/>
          <a:stretch/>
        </p:blipFill>
        <p:spPr bwMode="auto">
          <a:xfrm>
            <a:off x="7515226" y="4695826"/>
            <a:ext cx="1504950" cy="2009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0" name="TextBox 9"/>
          <p:cNvSpPr txBox="1"/>
          <p:nvPr/>
        </p:nvSpPr>
        <p:spPr>
          <a:xfrm>
            <a:off x="-73329" y="1966109"/>
            <a:ext cx="1759253"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b="1" dirty="0" smtClean="0">
                <a:latin typeface="+mj-lt"/>
              </a:rPr>
              <a:t>WAZE</a:t>
            </a:r>
            <a:endParaRPr lang="en-US" b="1" dirty="0">
              <a:latin typeface="+mj-lt"/>
            </a:endParaRPr>
          </a:p>
        </p:txBody>
      </p:sp>
      <p:sp>
        <p:nvSpPr>
          <p:cNvPr id="11" name="TextBox 10"/>
          <p:cNvSpPr txBox="1"/>
          <p:nvPr/>
        </p:nvSpPr>
        <p:spPr>
          <a:xfrm>
            <a:off x="4998948" y="1966109"/>
            <a:ext cx="3854540"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b="1" dirty="0" smtClean="0">
                <a:latin typeface="+mj-lt"/>
              </a:rPr>
              <a:t>Actual Incident Report Iowa DOT</a:t>
            </a:r>
            <a:endParaRPr lang="en-US" b="1" dirty="0">
              <a:latin typeface="+mj-lt"/>
            </a:endParaRPr>
          </a:p>
        </p:txBody>
      </p:sp>
    </p:spTree>
    <p:extLst>
      <p:ext uri="{BB962C8B-B14F-4D97-AF65-F5344CB8AC3E}">
        <p14:creationId xmlns:p14="http://schemas.microsoft.com/office/powerpoint/2010/main" val="269039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03131" y="635178"/>
            <a:ext cx="6216869" cy="4319088"/>
          </a:xfrm>
        </p:spPr>
      </p:pic>
      <p:sp>
        <p:nvSpPr>
          <p:cNvPr id="5" name="Slide Number Placeholder 4"/>
          <p:cNvSpPr>
            <a:spLocks noGrp="1"/>
          </p:cNvSpPr>
          <p:nvPr>
            <p:ph type="sldNum" sz="quarter" idx="12"/>
          </p:nvPr>
        </p:nvSpPr>
        <p:spPr/>
        <p:txBody>
          <a:bodyPr/>
          <a:lstStyle/>
          <a:p>
            <a:fld id="{F5BFF4C1-B5FF-A241-B4A5-C29A878C9D1D}" type="slidenum">
              <a:rPr lang="en-US" smtClean="0"/>
              <a:pPr/>
              <a:t>4</a:t>
            </a:fld>
            <a:endParaRPr lang="en-US"/>
          </a:p>
        </p:txBody>
      </p:sp>
      <p:sp>
        <p:nvSpPr>
          <p:cNvPr id="7" name="Rectangle 6"/>
          <p:cNvSpPr/>
          <p:nvPr/>
        </p:nvSpPr>
        <p:spPr>
          <a:xfrm>
            <a:off x="1522029" y="823121"/>
            <a:ext cx="3972911" cy="6493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870272" y="3613935"/>
            <a:ext cx="1497066"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b="1" dirty="0" smtClean="0">
                <a:latin typeface="+mj-lt"/>
              </a:rPr>
              <a:t>WAZE</a:t>
            </a:r>
            <a:endParaRPr lang="en-US" b="1" dirty="0">
              <a:latin typeface="+mj-lt"/>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7391" y="4083888"/>
            <a:ext cx="1195763" cy="1188720"/>
          </a:xfrm>
          <a:prstGeom prst="ellipse">
            <a:avLst/>
          </a:prstGeom>
          <a:ln w="12700" cap="rnd">
            <a:solidFill>
              <a:srgbClr val="0070C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TextBox 12"/>
          <p:cNvSpPr txBox="1"/>
          <p:nvPr/>
        </p:nvSpPr>
        <p:spPr>
          <a:xfrm>
            <a:off x="4494851" y="3333202"/>
            <a:ext cx="1742023" cy="369332"/>
          </a:xfrm>
          <a:prstGeom prst="rect">
            <a:avLst/>
          </a:prstGeom>
          <a:noFill/>
          <a:effectLst>
            <a:outerShdw blurRad="50800" dist="38100" algn="l" rotWithShape="0">
              <a:prstClr val="black">
                <a:alpha val="40000"/>
              </a:prstClr>
            </a:outerShdw>
          </a:effectLst>
        </p:spPr>
        <p:txBody>
          <a:bodyPr wrap="square" rtlCol="0">
            <a:spAutoFit/>
          </a:bodyPr>
          <a:lstStyle/>
          <a:p>
            <a:r>
              <a:rPr lang="en-US" b="1" dirty="0" smtClean="0">
                <a:latin typeface="+mj-lt"/>
              </a:rPr>
              <a:t>WAVETRONIX</a:t>
            </a:r>
            <a:endParaRPr lang="en-US" b="1" dirty="0">
              <a:latin typeface="+mj-lt"/>
            </a:endParaRPr>
          </a:p>
        </p:txBody>
      </p:sp>
      <p:sp>
        <p:nvSpPr>
          <p:cNvPr id="14" name="TextBox 13"/>
          <p:cNvSpPr txBox="1"/>
          <p:nvPr/>
        </p:nvSpPr>
        <p:spPr>
          <a:xfrm>
            <a:off x="2274977" y="2695294"/>
            <a:ext cx="1742023" cy="369332"/>
          </a:xfrm>
          <a:prstGeom prst="rect">
            <a:avLst/>
          </a:prstGeom>
          <a:noFill/>
          <a:effectLst>
            <a:outerShdw blurRad="50800" dist="38100" algn="l" rotWithShape="0">
              <a:prstClr val="black">
                <a:alpha val="40000"/>
              </a:prstClr>
            </a:outerShdw>
          </a:effectLst>
        </p:spPr>
        <p:txBody>
          <a:bodyPr wrap="square" rtlCol="0">
            <a:spAutoFit/>
          </a:bodyPr>
          <a:lstStyle/>
          <a:p>
            <a:r>
              <a:rPr lang="en-US" b="1" dirty="0" smtClean="0">
                <a:latin typeface="+mj-lt"/>
              </a:rPr>
              <a:t>INRIX</a:t>
            </a:r>
            <a:endParaRPr lang="en-US" b="1" dirty="0">
              <a:latin typeface="+mj-lt"/>
            </a:endParaRPr>
          </a:p>
        </p:txBody>
      </p:sp>
      <p:sp>
        <p:nvSpPr>
          <p:cNvPr id="15" name="TextBox 14"/>
          <p:cNvSpPr txBox="1"/>
          <p:nvPr/>
        </p:nvSpPr>
        <p:spPr>
          <a:xfrm>
            <a:off x="3306654" y="3014860"/>
            <a:ext cx="1742023" cy="369332"/>
          </a:xfrm>
          <a:prstGeom prst="rect">
            <a:avLst/>
          </a:prstGeom>
          <a:noFill/>
          <a:effectLst>
            <a:outerShdw blurRad="50800" dist="38100" algn="l" rotWithShape="0">
              <a:prstClr val="black">
                <a:alpha val="40000"/>
              </a:prstClr>
            </a:outerShdw>
          </a:effectLst>
        </p:spPr>
        <p:txBody>
          <a:bodyPr wrap="square" rtlCol="0">
            <a:spAutoFit/>
          </a:bodyPr>
          <a:lstStyle/>
          <a:p>
            <a:r>
              <a:rPr lang="en-US" b="1" dirty="0" smtClean="0">
                <a:latin typeface="+mj-lt"/>
              </a:rPr>
              <a:t>WEATHER</a:t>
            </a:r>
            <a:endParaRPr lang="en-US" b="1" dirty="0">
              <a:latin typeface="+mj-lt"/>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7545" y="3737900"/>
            <a:ext cx="1180014" cy="1188720"/>
          </a:xfrm>
          <a:prstGeom prst="ellipse">
            <a:avLst/>
          </a:prstGeom>
          <a:ln w="12700" cap="rnd">
            <a:solidFill>
              <a:srgbClr val="0070C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p:cNvSpPr>
            <a:spLocks noGrp="1"/>
          </p:cNvSpPr>
          <p:nvPr>
            <p:ph type="title"/>
          </p:nvPr>
        </p:nvSpPr>
        <p:spPr/>
        <p:txBody>
          <a:bodyPr/>
          <a:lstStyle/>
          <a:p>
            <a:r>
              <a:rPr lang="en-US" dirty="0" smtClean="0"/>
              <a:t>DATA</a:t>
            </a:r>
            <a:endParaRPr lang="en-US" dirty="0"/>
          </a:p>
        </p:txBody>
      </p:sp>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368" t="5870" r="8948"/>
          <a:stretch/>
        </p:blipFill>
        <p:spPr>
          <a:xfrm>
            <a:off x="1638311" y="3469134"/>
            <a:ext cx="1226535" cy="1188720"/>
          </a:xfrm>
          <a:prstGeom prst="ellipse">
            <a:avLst/>
          </a:prstGeom>
          <a:ln w="19050" cap="rnd">
            <a:solidFill>
              <a:srgbClr val="0070C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5203" y="4230335"/>
            <a:ext cx="1188720" cy="1188720"/>
          </a:xfrm>
          <a:prstGeom prst="ellipse">
            <a:avLst/>
          </a:prstGeom>
          <a:ln w="12700" cap="rnd">
            <a:solidFill>
              <a:srgbClr val="0070C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p:cNvPicPr>
            <a:picLocks noChangeAspect="1"/>
          </p:cNvPicPr>
          <p:nvPr/>
        </p:nvPicPr>
        <p:blipFill rotWithShape="1">
          <a:blip r:embed="rId7">
            <a:extLst>
              <a:ext uri="{28A0092B-C50C-407E-A947-70E740481C1C}">
                <a14:useLocalDpi xmlns:a14="http://schemas.microsoft.com/office/drawing/2010/main" val="0"/>
              </a:ext>
            </a:extLst>
          </a:blip>
          <a:srcRect l="12828" r="19579" b="34411"/>
          <a:stretch/>
        </p:blipFill>
        <p:spPr>
          <a:xfrm>
            <a:off x="6130067" y="4371925"/>
            <a:ext cx="1189232" cy="1047130"/>
          </a:xfrm>
          <a:prstGeom prst="rect">
            <a:avLst/>
          </a:prstGeom>
        </p:spPr>
      </p:pic>
      <p:sp>
        <p:nvSpPr>
          <p:cNvPr id="19" name="TextBox 18"/>
          <p:cNvSpPr txBox="1"/>
          <p:nvPr/>
        </p:nvSpPr>
        <p:spPr>
          <a:xfrm>
            <a:off x="5935353" y="5467206"/>
            <a:ext cx="1766158"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b="1" dirty="0" smtClean="0">
                <a:latin typeface="+mj-lt"/>
              </a:rPr>
              <a:t>7 GB / Month</a:t>
            </a:r>
            <a:endParaRPr lang="en-US" b="1" dirty="0">
              <a:latin typeface="+mj-lt"/>
            </a:endParaRPr>
          </a:p>
        </p:txBody>
      </p:sp>
      <p:sp>
        <p:nvSpPr>
          <p:cNvPr id="20" name="TextBox 19"/>
          <p:cNvSpPr txBox="1"/>
          <p:nvPr/>
        </p:nvSpPr>
        <p:spPr>
          <a:xfrm>
            <a:off x="4177665" y="5467206"/>
            <a:ext cx="1900967"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b="1" dirty="0" smtClean="0">
                <a:latin typeface="+mj-lt"/>
              </a:rPr>
              <a:t>110 GB / Month</a:t>
            </a:r>
            <a:endParaRPr lang="en-US" b="1" dirty="0">
              <a:latin typeface="+mj-lt"/>
            </a:endParaRPr>
          </a:p>
        </p:txBody>
      </p:sp>
      <p:sp>
        <p:nvSpPr>
          <p:cNvPr id="21" name="TextBox 20"/>
          <p:cNvSpPr txBox="1"/>
          <p:nvPr/>
        </p:nvSpPr>
        <p:spPr>
          <a:xfrm>
            <a:off x="952376" y="5451527"/>
            <a:ext cx="1900967"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b="1" dirty="0" smtClean="0">
                <a:latin typeface="+mj-lt"/>
              </a:rPr>
              <a:t>160 GB / Month</a:t>
            </a:r>
            <a:endParaRPr lang="en-US" b="1" dirty="0">
              <a:latin typeface="+mj-lt"/>
            </a:endParaRPr>
          </a:p>
        </p:txBody>
      </p:sp>
    </p:spTree>
    <p:extLst>
      <p:ext uri="{BB962C8B-B14F-4D97-AF65-F5344CB8AC3E}">
        <p14:creationId xmlns:p14="http://schemas.microsoft.com/office/powerpoint/2010/main" val="2499335914"/>
      </p:ext>
    </p:extLst>
  </p:cSld>
  <p:clrMapOvr>
    <a:masterClrMapping/>
  </p:clrMapOvr>
</p:sld>
</file>

<file path=ppt/theme/theme1.xml><?xml version="1.0" encoding="utf-8"?>
<a:theme xmlns:a="http://schemas.openxmlformats.org/drawingml/2006/main" name="Network">
  <a:themeElements>
    <a:clrScheme name="Custom 7">
      <a:dk1>
        <a:srgbClr val="000000"/>
      </a:dk1>
      <a:lt1>
        <a:srgbClr val="FFFFFF"/>
      </a:lt1>
      <a:dk2>
        <a:srgbClr val="B6140E"/>
      </a:dk2>
      <a:lt2>
        <a:srgbClr val="808080"/>
      </a:lt2>
      <a:accent1>
        <a:srgbClr val="D42F31"/>
      </a:accent1>
      <a:accent2>
        <a:srgbClr val="E0C434"/>
      </a:accent2>
      <a:accent3>
        <a:srgbClr val="FFFFFF"/>
      </a:accent3>
      <a:accent4>
        <a:srgbClr val="000000"/>
      </a:accent4>
      <a:accent5>
        <a:srgbClr val="E2E2AA"/>
      </a:accent5>
      <a:accent6>
        <a:srgbClr val="5C8A8A"/>
      </a:accent6>
      <a:hlink>
        <a:srgbClr val="CF1B25"/>
      </a:hlink>
      <a:folHlink>
        <a:srgbClr val="ECE14F"/>
      </a:folHlink>
    </a:clrScheme>
    <a:fontScheme name="Networ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0D6D4F"/>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18829</TotalTime>
  <Words>246</Words>
  <Application>Microsoft Office PowerPoint</Application>
  <PresentationFormat>On-screen Show (4:3)</PresentationFormat>
  <Paragraphs>37</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ＭＳ Ｐゴシック</vt:lpstr>
      <vt:lpstr>ＭＳ Ｐゴシック</vt:lpstr>
      <vt:lpstr>Arial</vt:lpstr>
      <vt:lpstr>Calibri</vt:lpstr>
      <vt:lpstr>Wingdings</vt:lpstr>
      <vt:lpstr>Network</vt:lpstr>
      <vt:lpstr>Project Presentation  Incident Detection Using Multiple Data Sources</vt:lpstr>
      <vt:lpstr>INTRODUCTION</vt:lpstr>
      <vt:lpstr>RESEARCH OBJECTIVE</vt:lpstr>
      <vt:lpstr>DATA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Savolainen, Peter T [CCE E]</dc:creator>
  <cp:lastModifiedBy>Vafaei, Bijan [CCE E]</cp:lastModifiedBy>
  <cp:revision>385</cp:revision>
  <cp:lastPrinted>2016-01-07T14:57:42Z</cp:lastPrinted>
  <dcterms:created xsi:type="dcterms:W3CDTF">2015-06-23T16:27:48Z</dcterms:created>
  <dcterms:modified xsi:type="dcterms:W3CDTF">2017-02-08T22:21:11Z</dcterms:modified>
</cp:coreProperties>
</file>