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E8164B-6AF9-424C-B85B-9F1A06AAA198}" type="datetimeFigureOut">
              <a:rPr lang="en-US" smtClean="0"/>
              <a:t>3/25/2014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DB3CF-39B1-4299-AC1B-FE781C3D4D75}" type="slidenum">
              <a:rPr lang="en-US" smtClean="0"/>
              <a:t>‹#›</a:t>
            </a:fld>
            <a:endParaRPr lang="en-US"/>
          </a:p>
        </p:txBody>
      </p:sp>
    </p:spTree>
    <p:extLst>
      <p:ext uri="{BB962C8B-B14F-4D97-AF65-F5344CB8AC3E}">
        <p14:creationId xmlns:p14="http://schemas.microsoft.com/office/powerpoint/2010/main" val="4249449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E8164B-6AF9-424C-B85B-9F1A06AAA198}" type="datetimeFigureOut">
              <a:rPr lang="en-US" smtClean="0"/>
              <a:t>3/25/2014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DB3CF-39B1-4299-AC1B-FE781C3D4D75}" type="slidenum">
              <a:rPr lang="en-US" smtClean="0"/>
              <a:t>‹#›</a:t>
            </a:fld>
            <a:endParaRPr lang="en-US"/>
          </a:p>
        </p:txBody>
      </p:sp>
    </p:spTree>
    <p:extLst>
      <p:ext uri="{BB962C8B-B14F-4D97-AF65-F5344CB8AC3E}">
        <p14:creationId xmlns:p14="http://schemas.microsoft.com/office/powerpoint/2010/main" val="2484926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E8164B-6AF9-424C-B85B-9F1A06AAA198}" type="datetimeFigureOut">
              <a:rPr lang="en-US" smtClean="0"/>
              <a:t>3/25/2014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DB3CF-39B1-4299-AC1B-FE781C3D4D75}" type="slidenum">
              <a:rPr lang="en-US" smtClean="0"/>
              <a:t>‹#›</a:t>
            </a:fld>
            <a:endParaRPr lang="en-US"/>
          </a:p>
        </p:txBody>
      </p:sp>
    </p:spTree>
    <p:extLst>
      <p:ext uri="{BB962C8B-B14F-4D97-AF65-F5344CB8AC3E}">
        <p14:creationId xmlns:p14="http://schemas.microsoft.com/office/powerpoint/2010/main" val="312410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E8164B-6AF9-424C-B85B-9F1A06AAA198}" type="datetimeFigureOut">
              <a:rPr lang="en-US" smtClean="0"/>
              <a:t>3/25/2014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DB3CF-39B1-4299-AC1B-FE781C3D4D75}" type="slidenum">
              <a:rPr lang="en-US" smtClean="0"/>
              <a:t>‹#›</a:t>
            </a:fld>
            <a:endParaRPr lang="en-US"/>
          </a:p>
        </p:txBody>
      </p:sp>
    </p:spTree>
    <p:extLst>
      <p:ext uri="{BB962C8B-B14F-4D97-AF65-F5344CB8AC3E}">
        <p14:creationId xmlns:p14="http://schemas.microsoft.com/office/powerpoint/2010/main" val="2457247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E8164B-6AF9-424C-B85B-9F1A06AAA198}" type="datetimeFigureOut">
              <a:rPr lang="en-US" smtClean="0"/>
              <a:t>3/25/2014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DB3CF-39B1-4299-AC1B-FE781C3D4D75}" type="slidenum">
              <a:rPr lang="en-US" smtClean="0"/>
              <a:t>‹#›</a:t>
            </a:fld>
            <a:endParaRPr lang="en-US"/>
          </a:p>
        </p:txBody>
      </p:sp>
    </p:spTree>
    <p:extLst>
      <p:ext uri="{BB962C8B-B14F-4D97-AF65-F5344CB8AC3E}">
        <p14:creationId xmlns:p14="http://schemas.microsoft.com/office/powerpoint/2010/main" val="2667959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E8164B-6AF9-424C-B85B-9F1A06AAA198}" type="datetimeFigureOut">
              <a:rPr lang="en-US" smtClean="0"/>
              <a:t>3/25/2014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DB3CF-39B1-4299-AC1B-FE781C3D4D75}" type="slidenum">
              <a:rPr lang="en-US" smtClean="0"/>
              <a:t>‹#›</a:t>
            </a:fld>
            <a:endParaRPr lang="en-US"/>
          </a:p>
        </p:txBody>
      </p:sp>
    </p:spTree>
    <p:extLst>
      <p:ext uri="{BB962C8B-B14F-4D97-AF65-F5344CB8AC3E}">
        <p14:creationId xmlns:p14="http://schemas.microsoft.com/office/powerpoint/2010/main" val="3966925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E8164B-6AF9-424C-B85B-9F1A06AAA198}" type="datetimeFigureOut">
              <a:rPr lang="en-US" smtClean="0"/>
              <a:t>3/25/2014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DB3CF-39B1-4299-AC1B-FE781C3D4D75}" type="slidenum">
              <a:rPr lang="en-US" smtClean="0"/>
              <a:t>‹#›</a:t>
            </a:fld>
            <a:endParaRPr lang="en-US"/>
          </a:p>
        </p:txBody>
      </p:sp>
    </p:spTree>
    <p:extLst>
      <p:ext uri="{BB962C8B-B14F-4D97-AF65-F5344CB8AC3E}">
        <p14:creationId xmlns:p14="http://schemas.microsoft.com/office/powerpoint/2010/main" val="1096469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E8164B-6AF9-424C-B85B-9F1A06AAA198}" type="datetimeFigureOut">
              <a:rPr lang="en-US" smtClean="0"/>
              <a:t>3/25/2014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DB3CF-39B1-4299-AC1B-FE781C3D4D75}" type="slidenum">
              <a:rPr lang="en-US" smtClean="0"/>
              <a:t>‹#›</a:t>
            </a:fld>
            <a:endParaRPr lang="en-US"/>
          </a:p>
        </p:txBody>
      </p:sp>
    </p:spTree>
    <p:extLst>
      <p:ext uri="{BB962C8B-B14F-4D97-AF65-F5344CB8AC3E}">
        <p14:creationId xmlns:p14="http://schemas.microsoft.com/office/powerpoint/2010/main" val="2354581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E8164B-6AF9-424C-B85B-9F1A06AAA198}" type="datetimeFigureOut">
              <a:rPr lang="en-US" smtClean="0"/>
              <a:t>3/25/2014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DB3CF-39B1-4299-AC1B-FE781C3D4D75}" type="slidenum">
              <a:rPr lang="en-US" smtClean="0"/>
              <a:t>‹#›</a:t>
            </a:fld>
            <a:endParaRPr lang="en-US"/>
          </a:p>
        </p:txBody>
      </p:sp>
    </p:spTree>
    <p:extLst>
      <p:ext uri="{BB962C8B-B14F-4D97-AF65-F5344CB8AC3E}">
        <p14:creationId xmlns:p14="http://schemas.microsoft.com/office/powerpoint/2010/main" val="2827126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E8164B-6AF9-424C-B85B-9F1A06AAA198}" type="datetimeFigureOut">
              <a:rPr lang="en-US" smtClean="0"/>
              <a:t>3/25/2014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DB3CF-39B1-4299-AC1B-FE781C3D4D75}" type="slidenum">
              <a:rPr lang="en-US" smtClean="0"/>
              <a:t>‹#›</a:t>
            </a:fld>
            <a:endParaRPr lang="en-US"/>
          </a:p>
        </p:txBody>
      </p:sp>
    </p:spTree>
    <p:extLst>
      <p:ext uri="{BB962C8B-B14F-4D97-AF65-F5344CB8AC3E}">
        <p14:creationId xmlns:p14="http://schemas.microsoft.com/office/powerpoint/2010/main" val="933961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E8164B-6AF9-424C-B85B-9F1A06AAA198}" type="datetimeFigureOut">
              <a:rPr lang="en-US" smtClean="0"/>
              <a:t>3/25/2014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DB3CF-39B1-4299-AC1B-FE781C3D4D75}" type="slidenum">
              <a:rPr lang="en-US" smtClean="0"/>
              <a:t>‹#›</a:t>
            </a:fld>
            <a:endParaRPr lang="en-US"/>
          </a:p>
        </p:txBody>
      </p:sp>
    </p:spTree>
    <p:extLst>
      <p:ext uri="{BB962C8B-B14F-4D97-AF65-F5344CB8AC3E}">
        <p14:creationId xmlns:p14="http://schemas.microsoft.com/office/powerpoint/2010/main" val="3748251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8164B-6AF9-424C-B85B-9F1A06AAA198}" type="datetimeFigureOut">
              <a:rPr lang="en-US" smtClean="0"/>
              <a:t>3/25/2014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ADB3CF-39B1-4299-AC1B-FE781C3D4D75}" type="slidenum">
              <a:rPr lang="en-US" smtClean="0"/>
              <a:t>‹#›</a:t>
            </a:fld>
            <a:endParaRPr lang="en-US"/>
          </a:p>
        </p:txBody>
      </p:sp>
    </p:spTree>
    <p:extLst>
      <p:ext uri="{BB962C8B-B14F-4D97-AF65-F5344CB8AC3E}">
        <p14:creationId xmlns:p14="http://schemas.microsoft.com/office/powerpoint/2010/main" val="12940619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hipsum.co/?paras=4&amp;type=hipster-centri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computer science</a:t>
            </a:r>
            <a:endParaRPr lang="en-US" dirty="0"/>
          </a:p>
        </p:txBody>
      </p:sp>
      <p:sp>
        <p:nvSpPr>
          <p:cNvPr id="3" name="Subtitle 2"/>
          <p:cNvSpPr>
            <a:spLocks noGrp="1"/>
          </p:cNvSpPr>
          <p:nvPr>
            <p:ph type="subTitle" idx="1"/>
          </p:nvPr>
        </p:nvSpPr>
        <p:spPr/>
        <p:txBody>
          <a:bodyPr/>
          <a:lstStyle/>
          <a:p>
            <a:r>
              <a:rPr lang="en-US" dirty="0" smtClean="0">
                <a:solidFill>
                  <a:schemeClr val="accent1"/>
                </a:solidFill>
              </a:rPr>
              <a:t>Day 11</a:t>
            </a:r>
            <a:endParaRPr lang="en-US" dirty="0">
              <a:solidFill>
                <a:schemeClr val="accent1"/>
              </a:solidFill>
            </a:endParaRPr>
          </a:p>
        </p:txBody>
      </p:sp>
    </p:spTree>
    <p:extLst>
      <p:ext uri="{BB962C8B-B14F-4D97-AF65-F5344CB8AC3E}">
        <p14:creationId xmlns:p14="http://schemas.microsoft.com/office/powerpoint/2010/main" val="41075872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Traversal and the for loop</a:t>
            </a:r>
            <a:endParaRPr lang="en-US" dirty="0">
              <a:solidFill>
                <a:schemeClr val="accent1"/>
              </a:solidFill>
            </a:endParaRPr>
          </a:p>
        </p:txBody>
      </p:sp>
      <p:sp>
        <p:nvSpPr>
          <p:cNvPr id="3" name="Content Placeholder 2"/>
          <p:cNvSpPr>
            <a:spLocks noGrp="1"/>
          </p:cNvSpPr>
          <p:nvPr>
            <p:ph idx="1"/>
          </p:nvPr>
        </p:nvSpPr>
        <p:spPr/>
        <p:txBody>
          <a:bodyPr/>
          <a:lstStyle/>
          <a:p>
            <a:r>
              <a:rPr lang="en-US" dirty="0" smtClean="0"/>
              <a:t>The process of going through a collection of strings or data via a for loop is called traversal </a:t>
            </a:r>
          </a:p>
          <a:p>
            <a:r>
              <a:rPr lang="en-US" dirty="0" smtClean="0"/>
              <a:t>You can iterate by item through the data </a:t>
            </a:r>
          </a:p>
          <a:p>
            <a:r>
              <a:rPr lang="en-US" dirty="0" err="1" smtClean="0"/>
              <a:t>Example:traverse.py</a:t>
            </a:r>
            <a:endParaRPr lang="en-US" dirty="0" smtClean="0"/>
          </a:p>
          <a:p>
            <a:endParaRPr lang="en-US" dirty="0"/>
          </a:p>
        </p:txBody>
      </p:sp>
    </p:spTree>
    <p:extLst>
      <p:ext uri="{BB962C8B-B14F-4D97-AF65-F5344CB8AC3E}">
        <p14:creationId xmlns:p14="http://schemas.microsoft.com/office/powerpoint/2010/main" val="6915891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Homework</a:t>
            </a:r>
            <a:endParaRPr lang="en-US" dirty="0">
              <a:solidFill>
                <a:schemeClr val="accent1"/>
              </a:solidFill>
            </a:endParaRPr>
          </a:p>
        </p:txBody>
      </p:sp>
      <p:sp>
        <p:nvSpPr>
          <p:cNvPr id="3" name="Content Placeholder 2"/>
          <p:cNvSpPr>
            <a:spLocks noGrp="1"/>
          </p:cNvSpPr>
          <p:nvPr>
            <p:ph idx="1"/>
          </p:nvPr>
        </p:nvSpPr>
        <p:spPr>
          <a:xfrm>
            <a:off x="838200" y="1422400"/>
            <a:ext cx="10515600" cy="4734243"/>
          </a:xfrm>
        </p:spPr>
        <p:txBody>
          <a:bodyPr>
            <a:normAutofit fontScale="92500" lnSpcReduction="20000"/>
          </a:bodyPr>
          <a:lstStyle/>
          <a:p>
            <a:r>
              <a:rPr lang="en-US" dirty="0" smtClean="0"/>
              <a:t>Create a for loop that will change the color, position and rotation of a line for each loop iteration based on the position of the character in the loop. Use </a:t>
            </a:r>
            <a:r>
              <a:rPr lang="en-US" dirty="0" smtClean="0"/>
              <a:t>the first word in a </a:t>
            </a:r>
            <a:r>
              <a:rPr lang="en-US" dirty="0" smtClean="0"/>
              <a:t>sentence </a:t>
            </a:r>
            <a:r>
              <a:rPr lang="en-US" dirty="0" smtClean="0"/>
              <a:t>generated </a:t>
            </a:r>
            <a:r>
              <a:rPr lang="en-US" dirty="0"/>
              <a:t>from </a:t>
            </a:r>
            <a:r>
              <a:rPr lang="en-US" dirty="0">
                <a:hlinkClick r:id="rId2"/>
              </a:rPr>
              <a:t>http://hipsum.co/?</a:t>
            </a:r>
            <a:r>
              <a:rPr lang="en-US" dirty="0" smtClean="0">
                <a:hlinkClick r:id="rId2"/>
              </a:rPr>
              <a:t>paras=4&amp;type=hipster-centric</a:t>
            </a:r>
            <a:r>
              <a:rPr lang="en-US" dirty="0" smtClean="0"/>
              <a:t>  as the basis for your loop. If a character appears more than once, pick up the turtle tail and move 30 pixels and drop it to keep the drawing going. </a:t>
            </a:r>
          </a:p>
          <a:p>
            <a:r>
              <a:rPr lang="en-US" dirty="0" smtClean="0"/>
              <a:t>When the drawing is complete, print the sentence out with the count of each character. Use the count of the first 3 characters to create a new string where the first 3 words of the original string are replaced with the last 3 for the number of times of the count of each of the first 3 repeating characters. (If you don’t have 3 repeating characters, get a new sentence and try again. </a:t>
            </a:r>
            <a:r>
              <a:rPr lang="en-US" dirty="0"/>
              <a:t> </a:t>
            </a:r>
            <a:r>
              <a:rPr lang="en-US" dirty="0" smtClean="0"/>
              <a:t>However more sentences use vowels  multiple times so I think everyone should be ok</a:t>
            </a:r>
            <a:r>
              <a:rPr lang="en-US" dirty="0" smtClean="0"/>
              <a:t>)</a:t>
            </a:r>
          </a:p>
          <a:p>
            <a:r>
              <a:rPr lang="en-US" dirty="0" smtClean="0"/>
              <a:t>(alt: you can use the whole sentence for part 1 verses a word)</a:t>
            </a:r>
            <a:r>
              <a:rPr lang="en-US" dirty="0" smtClean="0"/>
              <a:t> </a:t>
            </a:r>
            <a:endParaRPr lang="en-US" dirty="0" smtClean="0"/>
          </a:p>
          <a:p>
            <a:endParaRPr lang="en-US" dirty="0" smtClean="0"/>
          </a:p>
        </p:txBody>
      </p:sp>
    </p:spTree>
    <p:extLst>
      <p:ext uri="{BB962C8B-B14F-4D97-AF65-F5344CB8AC3E}">
        <p14:creationId xmlns:p14="http://schemas.microsoft.com/office/powerpoint/2010/main" val="175949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Strings part 2</a:t>
            </a:r>
            <a:endParaRPr lang="en-US" dirty="0">
              <a:solidFill>
                <a:schemeClr val="accent1"/>
              </a:solidFill>
            </a:endParaRPr>
          </a:p>
        </p:txBody>
      </p:sp>
      <p:sp>
        <p:nvSpPr>
          <p:cNvPr id="3" name="Content Placeholder 2"/>
          <p:cNvSpPr>
            <a:spLocks noGrp="1"/>
          </p:cNvSpPr>
          <p:nvPr>
            <p:ph idx="1"/>
          </p:nvPr>
        </p:nvSpPr>
        <p:spPr>
          <a:xfrm>
            <a:off x="838200" y="1825625"/>
            <a:ext cx="10515600" cy="4351338"/>
          </a:xfrm>
        </p:spPr>
        <p:txBody>
          <a:bodyPr/>
          <a:lstStyle/>
          <a:p>
            <a:r>
              <a:rPr lang="en-US" dirty="0" err="1" smtClean="0"/>
              <a:t>Int</a:t>
            </a:r>
            <a:r>
              <a:rPr lang="en-US" dirty="0" smtClean="0"/>
              <a:t>, float and </a:t>
            </a:r>
            <a:r>
              <a:rPr lang="en-US" dirty="0" err="1" smtClean="0"/>
              <a:t>bool</a:t>
            </a:r>
            <a:r>
              <a:rPr lang="en-US" dirty="0" smtClean="0"/>
              <a:t> are types that are called primitive types. They can not be broken down into smaller pieces</a:t>
            </a:r>
          </a:p>
          <a:p>
            <a:r>
              <a:rPr lang="en-US" dirty="0" smtClean="0"/>
              <a:t>Strings and lists are collection data types, which means they are formed of pieces. </a:t>
            </a:r>
          </a:p>
          <a:p>
            <a:r>
              <a:rPr lang="en-US" dirty="0" smtClean="0"/>
              <a:t>Strings are made of characters</a:t>
            </a:r>
          </a:p>
          <a:p>
            <a:r>
              <a:rPr lang="en-US" dirty="0" smtClean="0"/>
              <a:t>You can also have empty strings that are just “” and hold 0 characters </a:t>
            </a:r>
          </a:p>
          <a:p>
            <a:pPr marL="0" indent="0">
              <a:buNone/>
            </a:pPr>
            <a:endParaRPr lang="en-US" dirty="0" smtClean="0"/>
          </a:p>
          <a:p>
            <a:endParaRPr lang="en-US" dirty="0"/>
          </a:p>
        </p:txBody>
      </p:sp>
    </p:spTree>
    <p:extLst>
      <p:ext uri="{BB962C8B-B14F-4D97-AF65-F5344CB8AC3E}">
        <p14:creationId xmlns:p14="http://schemas.microsoft.com/office/powerpoint/2010/main" val="1960589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Operations on Strings</a:t>
            </a:r>
            <a:endParaRPr lang="en-US" dirty="0">
              <a:solidFill>
                <a:schemeClr val="accent1"/>
              </a:solidFill>
            </a:endParaRPr>
          </a:p>
        </p:txBody>
      </p:sp>
      <p:sp>
        <p:nvSpPr>
          <p:cNvPr id="3" name="Content Placeholder 2"/>
          <p:cNvSpPr>
            <a:spLocks noGrp="1"/>
          </p:cNvSpPr>
          <p:nvPr>
            <p:ph idx="1"/>
          </p:nvPr>
        </p:nvSpPr>
        <p:spPr/>
        <p:txBody>
          <a:bodyPr/>
          <a:lstStyle/>
          <a:p>
            <a:r>
              <a:rPr lang="en-US" dirty="0" smtClean="0"/>
              <a:t>You can’t perform mathematical operators on strings </a:t>
            </a:r>
          </a:p>
          <a:p>
            <a:r>
              <a:rPr lang="en-US" dirty="0" smtClean="0"/>
              <a:t>Strings are concatenated with + </a:t>
            </a:r>
          </a:p>
          <a:p>
            <a:r>
              <a:rPr lang="en-US" dirty="0" smtClean="0"/>
              <a:t>Strings are duplicated with * </a:t>
            </a:r>
          </a:p>
          <a:p>
            <a:r>
              <a:rPr lang="en-US" dirty="0" smtClean="0"/>
              <a:t>Repetition is performed before concatenation and if want it to happen otherwise you’ll need braces </a:t>
            </a:r>
          </a:p>
          <a:p>
            <a:pPr marL="0" indent="0">
              <a:buNone/>
            </a:pPr>
            <a:r>
              <a:rPr lang="en-US" dirty="0" smtClean="0"/>
              <a:t>Example: illegal.py, concat.py, multi.py</a:t>
            </a:r>
            <a:endParaRPr lang="en-US" dirty="0"/>
          </a:p>
        </p:txBody>
      </p:sp>
    </p:spTree>
    <p:extLst>
      <p:ext uri="{BB962C8B-B14F-4D97-AF65-F5344CB8AC3E}">
        <p14:creationId xmlns:p14="http://schemas.microsoft.com/office/powerpoint/2010/main" val="4212145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Index Operator: Working with Characters</a:t>
            </a:r>
            <a:endParaRPr lang="en-US" dirty="0">
              <a:solidFill>
                <a:schemeClr val="accent1"/>
              </a:solidFill>
            </a:endParaRPr>
          </a:p>
        </p:txBody>
      </p:sp>
      <p:sp>
        <p:nvSpPr>
          <p:cNvPr id="3" name="Content Placeholder 2"/>
          <p:cNvSpPr>
            <a:spLocks noGrp="1"/>
          </p:cNvSpPr>
          <p:nvPr>
            <p:ph idx="1"/>
          </p:nvPr>
        </p:nvSpPr>
        <p:spPr/>
        <p:txBody>
          <a:bodyPr>
            <a:normAutofit fontScale="92500" lnSpcReduction="10000"/>
          </a:bodyPr>
          <a:lstStyle/>
          <a:p>
            <a:r>
              <a:rPr lang="en-US" dirty="0"/>
              <a:t>The </a:t>
            </a:r>
            <a:r>
              <a:rPr lang="en-US" b="1" dirty="0"/>
              <a:t>indexing operator</a:t>
            </a:r>
            <a:r>
              <a:rPr lang="en-US" dirty="0"/>
              <a:t> (Python uses square brackets to enclose the index) selects a single character from a </a:t>
            </a:r>
            <a:r>
              <a:rPr lang="en-US" dirty="0" smtClean="0"/>
              <a:t>string.</a:t>
            </a:r>
          </a:p>
          <a:p>
            <a:r>
              <a:rPr lang="en-US" dirty="0"/>
              <a:t>The expression in brackets is called an </a:t>
            </a:r>
            <a:r>
              <a:rPr lang="en-US" b="1" dirty="0"/>
              <a:t>index</a:t>
            </a:r>
            <a:r>
              <a:rPr lang="en-US" dirty="0"/>
              <a:t>. An index specifies a member of an ordered </a:t>
            </a:r>
            <a:r>
              <a:rPr lang="en-US" dirty="0" smtClean="0"/>
              <a:t>collection</a:t>
            </a:r>
          </a:p>
          <a:p>
            <a:r>
              <a:rPr lang="en-US" dirty="0" smtClean="0"/>
              <a:t>It returns a string of one character  </a:t>
            </a:r>
          </a:p>
          <a:p>
            <a:endParaRPr lang="en-US" dirty="0"/>
          </a:p>
          <a:p>
            <a:endParaRPr lang="en-US" dirty="0" smtClean="0"/>
          </a:p>
          <a:p>
            <a:endParaRPr lang="en-US" dirty="0"/>
          </a:p>
          <a:p>
            <a:endParaRPr lang="en-US" dirty="0" smtClean="0"/>
          </a:p>
          <a:p>
            <a:pPr marL="0" indent="0">
              <a:buNone/>
            </a:pPr>
            <a:r>
              <a:rPr lang="en-US" dirty="0" err="1" smtClean="0"/>
              <a:t>Example:index.py</a:t>
            </a:r>
            <a:endParaRPr lang="en-US" dirty="0" smtClean="0"/>
          </a:p>
          <a:p>
            <a:pPr marL="0" indent="0">
              <a:buNone/>
            </a:pPr>
            <a:endParaRPr lang="en-US" dirty="0" smtClean="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051" y="3846753"/>
            <a:ext cx="7738412" cy="15923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9903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String Methods</a:t>
            </a:r>
            <a:endParaRPr lang="en-US" dirty="0">
              <a:solidFill>
                <a:schemeClr val="accent1"/>
              </a:solidFill>
            </a:endParaRPr>
          </a:p>
        </p:txBody>
      </p:sp>
      <p:sp>
        <p:nvSpPr>
          <p:cNvPr id="3" name="Content Placeholder 2"/>
          <p:cNvSpPr>
            <a:spLocks noGrp="1"/>
          </p:cNvSpPr>
          <p:nvPr>
            <p:ph idx="1"/>
          </p:nvPr>
        </p:nvSpPr>
        <p:spPr/>
        <p:txBody>
          <a:bodyPr/>
          <a:lstStyle/>
          <a:p>
            <a:r>
              <a:rPr lang="en-US" dirty="0" smtClean="0"/>
              <a:t>Methods are functions that belong to an object </a:t>
            </a:r>
          </a:p>
          <a:p>
            <a:r>
              <a:rPr lang="en-US" dirty="0" smtClean="0"/>
              <a:t>Strings are objects + have some fun methods</a:t>
            </a:r>
          </a:p>
          <a:p>
            <a:r>
              <a:rPr lang="en-US" dirty="0" smtClean="0"/>
              <a:t>example: methods.py methods1. methods2.py py,methods3.py</a:t>
            </a:r>
          </a:p>
          <a:p>
            <a:endParaRPr lang="en-US" dirty="0"/>
          </a:p>
          <a:p>
            <a:endParaRPr lang="en-US" dirty="0" smtClean="0"/>
          </a:p>
        </p:txBody>
      </p:sp>
    </p:spTree>
    <p:extLst>
      <p:ext uri="{BB962C8B-B14F-4D97-AF65-F5344CB8AC3E}">
        <p14:creationId xmlns:p14="http://schemas.microsoft.com/office/powerpoint/2010/main" val="24536939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Length</a:t>
            </a:r>
            <a:endParaRPr lang="en-US" dirty="0">
              <a:solidFill>
                <a:schemeClr val="accent1"/>
              </a:solidFill>
            </a:endParaRPr>
          </a:p>
        </p:txBody>
      </p:sp>
      <p:sp>
        <p:nvSpPr>
          <p:cNvPr id="3" name="Content Placeholder 2"/>
          <p:cNvSpPr>
            <a:spLocks noGrp="1"/>
          </p:cNvSpPr>
          <p:nvPr>
            <p:ph idx="1"/>
          </p:nvPr>
        </p:nvSpPr>
        <p:spPr/>
        <p:txBody>
          <a:bodyPr/>
          <a:lstStyle/>
          <a:p>
            <a:r>
              <a:rPr lang="en-US" dirty="0" smtClean="0"/>
              <a:t>The </a:t>
            </a:r>
            <a:r>
              <a:rPr lang="en-US" dirty="0" err="1" smtClean="0"/>
              <a:t>len</a:t>
            </a:r>
            <a:r>
              <a:rPr lang="en-US" dirty="0" smtClean="0"/>
              <a:t> function when applied to a string</a:t>
            </a:r>
            <a:endParaRPr lang="en-US" dirty="0"/>
          </a:p>
          <a:p>
            <a:r>
              <a:rPr lang="en-US" dirty="0" smtClean="0"/>
              <a:t>Len starts counting at 1, so if something is 6 characters long it will return 6 but only have letters in slots 0-5 (starting at 0). </a:t>
            </a:r>
          </a:p>
          <a:p>
            <a:r>
              <a:rPr lang="en-US" dirty="0" smtClean="0"/>
              <a:t>Simply -1 from the </a:t>
            </a:r>
            <a:r>
              <a:rPr lang="en-US" dirty="0" err="1" smtClean="0"/>
              <a:t>len</a:t>
            </a:r>
            <a:r>
              <a:rPr lang="en-US" dirty="0" smtClean="0"/>
              <a:t> to get the last letter </a:t>
            </a:r>
          </a:p>
          <a:p>
            <a:r>
              <a:rPr lang="en-US" dirty="0" smtClean="0"/>
              <a:t>Blank characters count in </a:t>
            </a:r>
            <a:r>
              <a:rPr lang="en-US" dirty="0" err="1" smtClean="0"/>
              <a:t>len</a:t>
            </a:r>
            <a:r>
              <a:rPr lang="en-US" dirty="0" smtClean="0"/>
              <a:t> </a:t>
            </a:r>
          </a:p>
          <a:p>
            <a:r>
              <a:rPr lang="en-US" dirty="0" smtClean="0"/>
              <a:t>Example lenExample.py</a:t>
            </a:r>
          </a:p>
          <a:p>
            <a:pPr marL="0" indent="0">
              <a:buNone/>
            </a:pPr>
            <a:endParaRPr lang="en-US" dirty="0" smtClean="0"/>
          </a:p>
        </p:txBody>
      </p:sp>
    </p:spTree>
    <p:extLst>
      <p:ext uri="{BB962C8B-B14F-4D97-AF65-F5344CB8AC3E}">
        <p14:creationId xmlns:p14="http://schemas.microsoft.com/office/powerpoint/2010/main" val="4000621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The slice Operator </a:t>
            </a:r>
            <a:endParaRPr lang="en-US" dirty="0">
              <a:solidFill>
                <a:schemeClr val="accent1"/>
              </a:solidFill>
            </a:endParaRPr>
          </a:p>
        </p:txBody>
      </p:sp>
      <p:sp>
        <p:nvSpPr>
          <p:cNvPr id="3" name="Content Placeholder 2"/>
          <p:cNvSpPr>
            <a:spLocks noGrp="1"/>
          </p:cNvSpPr>
          <p:nvPr>
            <p:ph idx="1"/>
          </p:nvPr>
        </p:nvSpPr>
        <p:spPr/>
        <p:txBody>
          <a:bodyPr/>
          <a:lstStyle/>
          <a:p>
            <a:r>
              <a:rPr lang="en-US" dirty="0"/>
              <a:t>A substring of a string is called a </a:t>
            </a:r>
            <a:r>
              <a:rPr lang="en-US" b="1" dirty="0"/>
              <a:t>slice</a:t>
            </a:r>
            <a:r>
              <a:rPr lang="en-US" dirty="0" smtClean="0"/>
              <a:t>.</a:t>
            </a:r>
          </a:p>
          <a:p>
            <a:r>
              <a:rPr lang="en-US" dirty="0"/>
              <a:t>The slice operator [</a:t>
            </a:r>
            <a:r>
              <a:rPr lang="en-US" dirty="0" err="1"/>
              <a:t>n:m</a:t>
            </a:r>
            <a:r>
              <a:rPr lang="en-US" dirty="0"/>
              <a:t>] returns the part of the string from the </a:t>
            </a:r>
            <a:r>
              <a:rPr lang="en-US" dirty="0" err="1"/>
              <a:t>n’th</a:t>
            </a:r>
            <a:r>
              <a:rPr lang="en-US" dirty="0"/>
              <a:t> character to the </a:t>
            </a:r>
            <a:r>
              <a:rPr lang="en-US" dirty="0" err="1"/>
              <a:t>m’th</a:t>
            </a:r>
            <a:r>
              <a:rPr lang="en-US" dirty="0"/>
              <a:t> character, including the first but excluding the </a:t>
            </a:r>
            <a:r>
              <a:rPr lang="en-US" dirty="0" smtClean="0"/>
              <a:t>last</a:t>
            </a:r>
          </a:p>
          <a:p>
            <a:r>
              <a:rPr lang="en-US" dirty="0" smtClean="0"/>
              <a:t>Similar to range function </a:t>
            </a:r>
          </a:p>
          <a:p>
            <a:r>
              <a:rPr lang="en-US" dirty="0"/>
              <a:t>If you omit the first index (before the colon), the slice starts at the beginning of the string. If you omit the second index, the slice goes to the end of the string</a:t>
            </a:r>
            <a:r>
              <a:rPr lang="en-US" dirty="0" smtClean="0"/>
              <a:t>.</a:t>
            </a:r>
          </a:p>
          <a:p>
            <a:r>
              <a:rPr lang="en-US" dirty="0" smtClean="0"/>
              <a:t>Example: slicer.py</a:t>
            </a:r>
            <a:endParaRPr lang="en-US" dirty="0"/>
          </a:p>
        </p:txBody>
      </p:sp>
    </p:spTree>
    <p:extLst>
      <p:ext uri="{BB962C8B-B14F-4D97-AF65-F5344CB8AC3E}">
        <p14:creationId xmlns:p14="http://schemas.microsoft.com/office/powerpoint/2010/main" val="2441646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String Comparison	</a:t>
            </a:r>
            <a:endParaRPr lang="en-US" dirty="0">
              <a:solidFill>
                <a:schemeClr val="accent1"/>
              </a:solidFill>
            </a:endParaRPr>
          </a:p>
        </p:txBody>
      </p:sp>
      <p:sp>
        <p:nvSpPr>
          <p:cNvPr id="3" name="Content Placeholder 2"/>
          <p:cNvSpPr>
            <a:spLocks noGrp="1"/>
          </p:cNvSpPr>
          <p:nvPr>
            <p:ph idx="1"/>
          </p:nvPr>
        </p:nvSpPr>
        <p:spPr/>
        <p:txBody>
          <a:bodyPr/>
          <a:lstStyle/>
          <a:p>
            <a:r>
              <a:rPr lang="en-US" dirty="0" smtClean="0"/>
              <a:t>You can compare strings using the == operator </a:t>
            </a:r>
          </a:p>
          <a:p>
            <a:r>
              <a:rPr lang="en-US" dirty="0" smtClean="0"/>
              <a:t>You can also put them in order using the &gt; or &lt; operators </a:t>
            </a:r>
          </a:p>
          <a:p>
            <a:r>
              <a:rPr lang="en-US" dirty="0" smtClean="0"/>
              <a:t>Upper and lower case values are not equal to each other (remember Unicode and binary) </a:t>
            </a:r>
          </a:p>
          <a:p>
            <a:r>
              <a:rPr lang="en-US" dirty="0"/>
              <a:t> The way you can find out the so called ordinal value for a given character is to use a character function called ord.</a:t>
            </a:r>
            <a:endParaRPr lang="en-US" dirty="0" smtClean="0"/>
          </a:p>
          <a:p>
            <a:pPr marL="0" indent="0">
              <a:buNone/>
            </a:pPr>
            <a:r>
              <a:rPr lang="en-US" dirty="0" smtClean="0"/>
              <a:t>Example.compare.py, ord.py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516087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Strings are Immutable </a:t>
            </a:r>
            <a:endParaRPr lang="en-US" dirty="0">
              <a:solidFill>
                <a:schemeClr val="accent1"/>
              </a:solidFill>
            </a:endParaRPr>
          </a:p>
        </p:txBody>
      </p:sp>
      <p:sp>
        <p:nvSpPr>
          <p:cNvPr id="3" name="Content Placeholder 2"/>
          <p:cNvSpPr>
            <a:spLocks noGrp="1"/>
          </p:cNvSpPr>
          <p:nvPr>
            <p:ph idx="1"/>
          </p:nvPr>
        </p:nvSpPr>
        <p:spPr/>
        <p:txBody>
          <a:bodyPr/>
          <a:lstStyle/>
          <a:p>
            <a:r>
              <a:rPr lang="en-US" dirty="0" smtClean="0"/>
              <a:t>You can not change single letters </a:t>
            </a:r>
          </a:p>
          <a:p>
            <a:r>
              <a:rPr lang="en-US" dirty="0" smtClean="0"/>
              <a:t>The best you can do is create a new string out of old letters </a:t>
            </a:r>
          </a:p>
          <a:p>
            <a:r>
              <a:rPr lang="en-US" dirty="0" smtClean="0"/>
              <a:t>Remember [1:] ? It will get everything but the first element in a collection</a:t>
            </a:r>
          </a:p>
          <a:p>
            <a:r>
              <a:rPr lang="en-US" dirty="0" smtClean="0"/>
              <a:t>Example: immute.py, immute2.py</a:t>
            </a:r>
          </a:p>
          <a:p>
            <a:endParaRPr lang="en-US" dirty="0"/>
          </a:p>
        </p:txBody>
      </p:sp>
    </p:spTree>
    <p:extLst>
      <p:ext uri="{BB962C8B-B14F-4D97-AF65-F5344CB8AC3E}">
        <p14:creationId xmlns:p14="http://schemas.microsoft.com/office/powerpoint/2010/main" val="8340508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1283</TotalTime>
  <Words>540</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Intro to computer science</vt:lpstr>
      <vt:lpstr>Strings part 2</vt:lpstr>
      <vt:lpstr>Operations on Strings</vt:lpstr>
      <vt:lpstr>Index Operator: Working with Characters</vt:lpstr>
      <vt:lpstr>String Methods</vt:lpstr>
      <vt:lpstr>Length</vt:lpstr>
      <vt:lpstr>The slice Operator </vt:lpstr>
      <vt:lpstr>String Comparison </vt:lpstr>
      <vt:lpstr>Strings are Immutable </vt:lpstr>
      <vt:lpstr>Traversal and the for loop</vt:lpstr>
      <vt:lpstr>Homework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Phoenix Perry</dc:creator>
  <cp:lastModifiedBy>Phoenix Perry</cp:lastModifiedBy>
  <cp:revision>43</cp:revision>
  <dcterms:created xsi:type="dcterms:W3CDTF">2014-03-24T03:06:06Z</dcterms:created>
  <dcterms:modified xsi:type="dcterms:W3CDTF">2014-03-26T13:08:24Z</dcterms:modified>
</cp:coreProperties>
</file>