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8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9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9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9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2F646-B0FC-4E50-A360-1039A27F5D73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57E2-62D0-448C-BAC9-20E25564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4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Day 12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Looping And Counting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few more examples that show variations on the theme of iteration through the characters of a string. We will implement a few of the methods that we described earlier to show how they can be done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 lets you find a match in a string </a:t>
            </a:r>
          </a:p>
          <a:p>
            <a:r>
              <a:rPr lang="en-US" dirty="0" smtClean="0"/>
              <a:t>It can take an optional 3</a:t>
            </a:r>
            <a:r>
              <a:rPr lang="en-US" baseline="30000" dirty="0" smtClean="0"/>
              <a:t>rd</a:t>
            </a:r>
            <a:r>
              <a:rPr lang="en-US" dirty="0" smtClean="0"/>
              <a:t> parameter, a number from which to start after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Exmaple:countLetter.py</a:t>
            </a:r>
            <a:r>
              <a:rPr lang="en-US" dirty="0"/>
              <a:t>, </a:t>
            </a:r>
            <a:r>
              <a:rPr lang="en-US" dirty="0" smtClean="0"/>
              <a:t>findLetter.py</a:t>
            </a:r>
            <a:r>
              <a:rPr lang="en-US" dirty="0"/>
              <a:t>, </a:t>
            </a:r>
            <a:r>
              <a:rPr lang="en-US" dirty="0" smtClean="0"/>
              <a:t>findThird.py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0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Homework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last 4 slides and try all code samples </a:t>
            </a:r>
          </a:p>
          <a:p>
            <a:r>
              <a:rPr lang="en-US" dirty="0" smtClean="0"/>
              <a:t>Play with different kinds of L-systems. Create at least 3 different rule variations that output 3 variants of this drawing.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4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Traversal and the for loop by index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Iteration allows you to go through characters in a string  </a:t>
            </a:r>
            <a:r>
              <a:rPr lang="en-US" dirty="0" smtClean="0"/>
              <a:t>You </a:t>
            </a:r>
            <a:r>
              <a:rPr lang="en-US" dirty="0"/>
              <a:t>can also use the range function to systematically generate the indices of the </a:t>
            </a:r>
            <a:r>
              <a:rPr lang="en-US" dirty="0" smtClean="0"/>
              <a:t>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index positions in “apple” are 0,1,2,3 and </a:t>
            </a:r>
            <a:r>
              <a:rPr lang="en-US" dirty="0" smtClean="0"/>
              <a:t>4 the same as returned by range(5).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make </a:t>
            </a:r>
            <a:r>
              <a:rPr lang="en-US" dirty="0"/>
              <a:t>the iteration more general, we can use the </a:t>
            </a:r>
            <a:r>
              <a:rPr lang="en-US" dirty="0" err="1"/>
              <a:t>len</a:t>
            </a:r>
            <a:r>
              <a:rPr lang="en-US" dirty="0"/>
              <a:t> function to provide the bound for range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smtClean="0"/>
              <a:t>forByRange.py, forLen.py, forMod.py</a:t>
            </a:r>
          </a:p>
        </p:txBody>
      </p:sp>
    </p:spTree>
    <p:extLst>
      <p:ext uri="{BB962C8B-B14F-4D97-AF65-F5344CB8AC3E}">
        <p14:creationId xmlns:p14="http://schemas.microsoft.com/office/powerpoint/2010/main" val="2533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You can use while to iterate through a loop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However remember you are responsible for an exit condition or your program can hang </a:t>
            </a:r>
          </a:p>
          <a:p>
            <a:r>
              <a:rPr lang="en-US" dirty="0" smtClean="0"/>
              <a:t>How many times will o be printed?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s = "python rocks"</a:t>
            </a:r>
          </a:p>
          <a:p>
            <a:pPr marL="0" indent="0">
              <a:buNone/>
            </a:pPr>
            <a:r>
              <a:rPr lang="en-US" dirty="0" err="1"/>
              <a:t>idx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idx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(s):</a:t>
            </a:r>
          </a:p>
          <a:p>
            <a:pPr marL="0" indent="0">
              <a:buNone/>
            </a:pPr>
            <a:r>
              <a:rPr lang="en-US" dirty="0"/>
              <a:t>   print(s[</a:t>
            </a:r>
            <a:r>
              <a:rPr lang="en-US" dirty="0" err="1"/>
              <a:t>idx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idx</a:t>
            </a:r>
            <a:r>
              <a:rPr lang="en-US" dirty="0"/>
              <a:t> +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Example:whileString.py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637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in and not in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you test if a substring is in or not in a string</a:t>
            </a:r>
          </a:p>
          <a:p>
            <a:r>
              <a:rPr lang="en-US" dirty="0"/>
              <a:t>Note that a string is a substring of itself, and the empty string is a substring of any other </a:t>
            </a:r>
            <a:r>
              <a:rPr lang="en-US" dirty="0" smtClean="0"/>
              <a:t>string</a:t>
            </a:r>
          </a:p>
          <a:p>
            <a:r>
              <a:rPr lang="en-US" dirty="0"/>
              <a:t>The not in operator returns the logical opposite result of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 smtClean="0"/>
              <a:t>Example inNot.py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3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Accumulator Pattern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Combining the in operator with string concatenation using + and the accumulator pattern, we can write a function that removes all the vowels from 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Remember that the accumulator pattern allows us to keep a “running total”. With strings, we are not accumulating a numeric total. Instead we are accumulating characters onto a string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can also use </a:t>
            </a:r>
            <a:r>
              <a:rPr lang="en-US" b="1" dirty="0" smtClean="0"/>
              <a:t>and</a:t>
            </a:r>
            <a:r>
              <a:rPr lang="en-US" dirty="0" smtClean="0"/>
              <a:t> to test if two things are true or false </a:t>
            </a:r>
            <a:endParaRPr lang="en-US" dirty="0"/>
          </a:p>
          <a:p>
            <a:r>
              <a:rPr lang="en-US" dirty="0" smtClean="0"/>
              <a:t>Example removeVowel.py, logicalAnd.py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4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Turtles and Strings and L-Systems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29150" cy="3962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19" y="1690688"/>
            <a:ext cx="6086842" cy="30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0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 systems are replacement systems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input a string and there are two replacement rules. </a:t>
            </a:r>
          </a:p>
          <a:p>
            <a:r>
              <a:rPr lang="en-US" dirty="0"/>
              <a:t>A   Axiom</a:t>
            </a:r>
          </a:p>
          <a:p>
            <a:r>
              <a:rPr lang="en-US" dirty="0"/>
              <a:t>A -&gt; B  Rule 1 Change A to B</a:t>
            </a:r>
          </a:p>
          <a:p>
            <a:r>
              <a:rPr lang="en-US" dirty="0"/>
              <a:t>B -&gt; AB Rule 2 Change B to </a:t>
            </a:r>
            <a:r>
              <a:rPr lang="en-US" dirty="0" smtClean="0"/>
              <a:t>AB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left hand side -&gt; right hand </a:t>
            </a:r>
            <a:r>
              <a:rPr lang="en-US" dirty="0" smtClean="0"/>
              <a:t>side</a:t>
            </a:r>
          </a:p>
          <a:p>
            <a:endParaRPr lang="en-US" dirty="0"/>
          </a:p>
          <a:p>
            <a:r>
              <a:rPr lang="en-US" dirty="0"/>
              <a:t>A</a:t>
            </a:r>
          </a:p>
          <a:p>
            <a:r>
              <a:rPr lang="en-US" dirty="0"/>
              <a:t>B      Apply Rule 1  (A is replaced by B)</a:t>
            </a:r>
          </a:p>
          <a:p>
            <a:r>
              <a:rPr lang="en-US" dirty="0"/>
              <a:t>AB     Apply Rule 2  (B is replaced by AB)</a:t>
            </a:r>
          </a:p>
          <a:p>
            <a:r>
              <a:rPr lang="en-US" dirty="0"/>
              <a:t>BAB    Apply Rule 1 to A then Rule 2 to B</a:t>
            </a:r>
          </a:p>
          <a:p>
            <a:r>
              <a:rPr lang="en-US" dirty="0"/>
              <a:t>ABBAB  Apply Rule 2 to B, Rule 1 to A, and Rule 2 to </a:t>
            </a:r>
            <a:r>
              <a:rPr lang="en-US" dirty="0" smtClean="0"/>
              <a:t>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8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are very much like if statements.</a:t>
            </a:r>
          </a:p>
          <a:p>
            <a:r>
              <a:rPr lang="en-US" dirty="0"/>
              <a:t>We are going to start with a string and iterate over each of its characters.</a:t>
            </a:r>
          </a:p>
          <a:p>
            <a:r>
              <a:rPr lang="en-US" dirty="0"/>
              <a:t>As we apply the rules to one string we leave that string alone and create a brand new string using the accumulator pattern. When we are all done with the original we replace it with the new string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example: lsys.py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6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famous </a:t>
            </a:r>
            <a:r>
              <a:rPr lang="en-US" dirty="0" err="1" smtClean="0">
                <a:solidFill>
                  <a:schemeClr val="accent1"/>
                </a:solidFill>
              </a:rPr>
              <a:t>Lindmeyer</a:t>
            </a:r>
            <a:r>
              <a:rPr lang="en-US" dirty="0" smtClean="0">
                <a:solidFill>
                  <a:schemeClr val="accent1"/>
                </a:solidFill>
              </a:rPr>
              <a:t> system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Now lets look at a real L-system that implements a famous drawing. This L-system has just two rules: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   Axiom</a:t>
            </a:r>
          </a:p>
          <a:p>
            <a:pPr marL="0" indent="0">
              <a:buNone/>
            </a:pPr>
            <a:r>
              <a:rPr lang="en-US" dirty="0"/>
              <a:t>F -&gt; F-F++F-F   Rule 1</a:t>
            </a:r>
          </a:p>
          <a:p>
            <a:pPr marL="0" indent="0">
              <a:buNone/>
            </a:pPr>
            <a:r>
              <a:rPr lang="en-US" dirty="0"/>
              <a:t>This L-system uses symbols that will have special meaning when we use them later with the turtle to draw a picture.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   Go forward by some number of units</a:t>
            </a:r>
          </a:p>
          <a:p>
            <a:pPr marL="0" indent="0">
              <a:buNone/>
            </a:pPr>
            <a:r>
              <a:rPr lang="en-US" dirty="0"/>
              <a:t>B   Go backward by some number of units</a:t>
            </a:r>
          </a:p>
          <a:p>
            <a:pPr marL="0" indent="0">
              <a:buNone/>
            </a:pPr>
            <a:r>
              <a:rPr lang="en-US" dirty="0"/>
              <a:t>-   Turn left by some degrees</a:t>
            </a:r>
          </a:p>
          <a:p>
            <a:pPr marL="0" indent="0">
              <a:buNone/>
            </a:pPr>
            <a:r>
              <a:rPr lang="en-US" dirty="0"/>
              <a:t>+   Turn right by some </a:t>
            </a:r>
            <a:r>
              <a:rPr lang="en-US" dirty="0" smtClean="0"/>
              <a:t>degrees</a:t>
            </a:r>
          </a:p>
          <a:p>
            <a:pPr marL="0" indent="0">
              <a:buNone/>
            </a:pPr>
            <a:r>
              <a:rPr lang="en-US" dirty="0" smtClean="0"/>
              <a:t>Example: turtleL.py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575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 to Computer Science</vt:lpstr>
      <vt:lpstr>Traversal and the for loop by index</vt:lpstr>
      <vt:lpstr>You can use while to iterate through a loop</vt:lpstr>
      <vt:lpstr>The in and not in operators</vt:lpstr>
      <vt:lpstr>The Accumulator Pattern with Strings</vt:lpstr>
      <vt:lpstr>Turtles and Strings and L-Systems</vt:lpstr>
      <vt:lpstr>L systems are replacement systems</vt:lpstr>
      <vt:lpstr>Lsystems</vt:lpstr>
      <vt:lpstr>The famous Lindmeyer system </vt:lpstr>
      <vt:lpstr>Looping And Counting </vt:lpstr>
      <vt:lpstr>Homework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Science</dc:title>
  <dc:creator>Phoenix Perry</dc:creator>
  <cp:lastModifiedBy>Phoenix Perry</cp:lastModifiedBy>
  <cp:revision>31</cp:revision>
  <dcterms:created xsi:type="dcterms:W3CDTF">2014-03-26T01:53:29Z</dcterms:created>
  <dcterms:modified xsi:type="dcterms:W3CDTF">2014-03-26T13:11:19Z</dcterms:modified>
</cp:coreProperties>
</file>