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33" d="100"/>
          <a:sy n="33" d="100"/>
        </p:scale>
        <p:origin x="19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947C-2B2A-4B46-A88A-54BB00C7B6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14AB-5FBC-445C-95D2-6D5C0A3B4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Day 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Lists – Repetition and References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3483" cy="3540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list, the repetition operator creates copies of the references. Although this may seem simple enough problems can occur </a:t>
            </a:r>
            <a:r>
              <a:rPr lang="en-US" dirty="0" smtClean="0"/>
              <a:t>because of the use of immutable objects and references </a:t>
            </a:r>
          </a:p>
          <a:p>
            <a:pPr marL="0" indent="0">
              <a:buNone/>
            </a:pPr>
            <a:r>
              <a:rPr lang="en-US" dirty="0" smtClean="0"/>
              <a:t>Example: mod.py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37" y="1690688"/>
            <a:ext cx="3683589" cy="44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1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 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use the . (dot operator) to run the methods of the list object on your list </a:t>
            </a:r>
          </a:p>
          <a:p>
            <a:r>
              <a:rPr lang="en-US" dirty="0"/>
              <a:t> </a:t>
            </a:r>
            <a:r>
              <a:rPr lang="en-US" dirty="0" smtClean="0"/>
              <a:t>append is </a:t>
            </a:r>
            <a:r>
              <a:rPr lang="en-US" dirty="0"/>
              <a:t>a list  is a list method which adds the argument passed to it to the end of the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Pop </a:t>
            </a:r>
            <a:r>
              <a:rPr lang="en-US" dirty="0"/>
              <a:t>Removes and returns the last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Insert </a:t>
            </a:r>
            <a:r>
              <a:rPr lang="en-US" dirty="0"/>
              <a:t>Inserts a new item at the position </a:t>
            </a:r>
            <a:r>
              <a:rPr lang="en-US" dirty="0" smtClean="0"/>
              <a:t>given (position, item) </a:t>
            </a:r>
          </a:p>
          <a:p>
            <a:r>
              <a:rPr lang="en-US" dirty="0" smtClean="0"/>
              <a:t>Pop returns none and removes last item of list </a:t>
            </a:r>
          </a:p>
          <a:p>
            <a:r>
              <a:rPr lang="en-US" dirty="0" smtClean="0"/>
              <a:t>Pop + position removes and returns the item at position </a:t>
            </a:r>
          </a:p>
          <a:p>
            <a:r>
              <a:rPr lang="en-US" dirty="0" smtClean="0"/>
              <a:t>Sort modifies a list to be sorted </a:t>
            </a:r>
          </a:p>
          <a:p>
            <a:r>
              <a:rPr lang="en-US" dirty="0" smtClean="0"/>
              <a:t>More: remove, count, index  </a:t>
            </a:r>
          </a:p>
          <a:p>
            <a:r>
              <a:rPr lang="en-US" dirty="0" err="1" smtClean="0"/>
              <a:t>Example:methods.py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L-Systems part 2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 grammar </a:t>
            </a:r>
          </a:p>
          <a:p>
            <a:pPr marL="0" indent="0">
              <a:buNone/>
            </a:pP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X --&gt; F[-X]+X</a:t>
            </a:r>
          </a:p>
          <a:p>
            <a:pPr marL="0" indent="0">
              <a:buNone/>
            </a:pPr>
            <a:r>
              <a:rPr lang="en-US" dirty="0"/>
              <a:t>F --&gt; </a:t>
            </a:r>
            <a:r>
              <a:rPr lang="en-US" dirty="0" smtClean="0"/>
              <a:t>FF</a:t>
            </a:r>
          </a:p>
          <a:p>
            <a:pPr marL="0" indent="0">
              <a:buNone/>
            </a:pPr>
            <a:r>
              <a:rPr lang="en-US" dirty="0"/>
              <a:t>This L-system looks very similar to the old L-system except that we’ve added one change. We’ve added the characters ‘[‘ and ‘]’. The meaning of these characters adds a very interesting new dimension to our L-Systems. The ‘[‘ character indicates that we want to save the state of our turtle, namely its position and its heading so that we can come back to this position later. The ‘]’ tells the turtle to warp to the most recently saved position.</a:t>
            </a:r>
          </a:p>
        </p:txBody>
      </p:sp>
    </p:spTree>
    <p:extLst>
      <p:ext uri="{BB962C8B-B14F-4D97-AF65-F5344CB8AC3E}">
        <p14:creationId xmlns:p14="http://schemas.microsoft.com/office/powerpoint/2010/main" val="97069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Lsystems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if we create an empty list and every time we see a ‘[‘ we append the list that contains [heading, x, y] we create a history of saved places the turtle has been where the most recently saved location will always be at the end of the list. When we find a ‘]’ in the string we use the pop function to remove the </a:t>
            </a:r>
            <a:r>
              <a:rPr lang="en-US" dirty="0" err="1"/>
              <a:t>the</a:t>
            </a:r>
            <a:r>
              <a:rPr lang="en-US" dirty="0"/>
              <a:t> most recently appended 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smtClean="0"/>
              <a:t>system1.py, LongSystem.py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Append versus </a:t>
            </a:r>
            <a:r>
              <a:rPr lang="en-US" dirty="0" smtClean="0">
                <a:solidFill>
                  <a:schemeClr val="accent1"/>
                </a:solidFill>
              </a:rPr>
              <a:t>Concatenate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add lists but be careful because they both must be lists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also important to realize that with append, the original list is simply </a:t>
            </a:r>
            <a:r>
              <a:rPr lang="en-US" dirty="0" smtClean="0"/>
              <a:t>modified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with concatenation, an entirely new list is created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orgList_con.py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Homework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use the </a:t>
            </a:r>
            <a:r>
              <a:rPr lang="en-US" dirty="0" err="1"/>
              <a:t>inst</a:t>
            </a:r>
            <a:r>
              <a:rPr lang="en-US" dirty="0"/>
              <a:t> string supplied </a:t>
            </a:r>
            <a:r>
              <a:rPr lang="en-US" dirty="0" smtClean="0"/>
              <a:t>in the L system above, </a:t>
            </a:r>
            <a:r>
              <a:rPr lang="en-US" dirty="0"/>
              <a:t>use the code from the string </a:t>
            </a:r>
            <a:r>
              <a:rPr lang="en-US" dirty="0" smtClean="0"/>
              <a:t>chapter (on classes and mentioned below), </a:t>
            </a:r>
            <a:r>
              <a:rPr lang="en-US" dirty="0"/>
              <a:t>and write your own </a:t>
            </a:r>
            <a:r>
              <a:rPr lang="en-US" dirty="0" err="1"/>
              <a:t>applyRules</a:t>
            </a:r>
            <a:r>
              <a:rPr lang="en-US" dirty="0"/>
              <a:t> function to implement this L-system. This example only uses 6 expansions. Try it out with a larger number of expansions. You may also want to try this example with different values for the angle and distance </a:t>
            </a:r>
            <a:r>
              <a:rPr lang="en-US" dirty="0" smtClean="0"/>
              <a:t>parameters.</a:t>
            </a:r>
          </a:p>
          <a:p>
            <a:pPr marL="0" indent="0">
              <a:buNone/>
            </a:pPr>
            <a:r>
              <a:rPr lang="en-US" dirty="0" err="1" smtClean="0"/>
              <a:t>Example:strL.py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http://interactivepython.org/courselib/static/thinkcspy/Strings/strings.html</a:t>
            </a:r>
          </a:p>
        </p:txBody>
      </p:sp>
    </p:spTree>
    <p:extLst>
      <p:ext uri="{BB962C8B-B14F-4D97-AF65-F5344CB8AC3E}">
        <p14:creationId xmlns:p14="http://schemas.microsoft.com/office/powerpoint/2010/main" val="31409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Reading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http://interactivepython.org/runestone/static/thinkcspy/Lists/lists.html#list-methods</a:t>
            </a:r>
          </a:p>
        </p:txBody>
      </p:sp>
    </p:spTree>
    <p:extLst>
      <p:ext uri="{BB962C8B-B14F-4D97-AF65-F5344CB8AC3E}">
        <p14:creationId xmlns:p14="http://schemas.microsoft.com/office/powerpoint/2010/main" val="29766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461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 to Computer Science</vt:lpstr>
      <vt:lpstr>Lists – Repetition and References </vt:lpstr>
      <vt:lpstr>List Methods</vt:lpstr>
      <vt:lpstr>L-Systems part 2 </vt:lpstr>
      <vt:lpstr>Lsystems cont</vt:lpstr>
      <vt:lpstr>Append versus Concatenate</vt:lpstr>
      <vt:lpstr>Homework </vt:lpstr>
      <vt:lpstr>Reading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</dc:title>
  <dc:creator>Phoenix Perry</dc:creator>
  <cp:lastModifiedBy>Phoenix Perry</cp:lastModifiedBy>
  <cp:revision>20</cp:revision>
  <dcterms:created xsi:type="dcterms:W3CDTF">2014-04-07T09:33:42Z</dcterms:created>
  <dcterms:modified xsi:type="dcterms:W3CDTF">2014-04-07T16:50:17Z</dcterms:modified>
</cp:coreProperties>
</file>