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45" d="100"/>
          <a:sy n="45" d="100"/>
        </p:scale>
        <p:origin x="2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1A77-A51F-4BA6-8563-0A11D5C448A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DAC4-1240-4D59-A0DE-566AE4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6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1A77-A51F-4BA6-8563-0A11D5C448A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DAC4-1240-4D59-A0DE-566AE4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0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1A77-A51F-4BA6-8563-0A11D5C448A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DAC4-1240-4D59-A0DE-566AE4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5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1A77-A51F-4BA6-8563-0A11D5C448A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DAC4-1240-4D59-A0DE-566AE4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1A77-A51F-4BA6-8563-0A11D5C448A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DAC4-1240-4D59-A0DE-566AE4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5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1A77-A51F-4BA6-8563-0A11D5C448A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DAC4-1240-4D59-A0DE-566AE4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1A77-A51F-4BA6-8563-0A11D5C448A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DAC4-1240-4D59-A0DE-566AE4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1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1A77-A51F-4BA6-8563-0A11D5C448A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DAC4-1240-4D59-A0DE-566AE4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6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1A77-A51F-4BA6-8563-0A11D5C448A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DAC4-1240-4D59-A0DE-566AE4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1A77-A51F-4BA6-8563-0A11D5C448A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DAC4-1240-4D59-A0DE-566AE4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7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1A77-A51F-4BA6-8563-0A11D5C448A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DAC4-1240-4D59-A0DE-566AE4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1A77-A51F-4BA6-8563-0A11D5C448A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9DAC4-1240-4D59-A0DE-566AE4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5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python.org/runestone/static/thinkcspy/Lists/lists.html#lists-and-for-loop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Computer Science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Day 16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Strings and Lists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of the most useful methods on strings involve lists of strings. The split method breaks a string into a list of words. By default, any number of whitespace characters is considered </a:t>
            </a:r>
            <a:r>
              <a:rPr lang="en-US" b="1" dirty="0"/>
              <a:t>a word boundary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An optional argument called a delimiter can be used to specify which characters to use as word boundaries. The following example uses the string </a:t>
            </a:r>
            <a:r>
              <a:rPr lang="en-US" dirty="0" err="1"/>
              <a:t>ai</a:t>
            </a:r>
            <a:r>
              <a:rPr lang="en-US" dirty="0"/>
              <a:t> as the delimiter</a:t>
            </a:r>
            <a:r>
              <a:rPr lang="en-US" dirty="0" smtClean="0"/>
              <a:t>:</a:t>
            </a:r>
          </a:p>
          <a:p>
            <a:r>
              <a:rPr lang="en-US" dirty="0"/>
              <a:t>Notice that the delimiter doesn’t appear in the result.</a:t>
            </a:r>
            <a:endParaRPr lang="en-US" dirty="0"/>
          </a:p>
          <a:p>
            <a:r>
              <a:rPr lang="en-US" dirty="0" smtClean="0"/>
              <a:t>Example: listStrings.py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Joining Strings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inverse of the split method is join. You choose a desired separator string, (often called the glue) and join the list with the glue between each of the elements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Exmaple</a:t>
            </a:r>
            <a:r>
              <a:rPr lang="en-US" dirty="0" smtClean="0"/>
              <a:t>: join.py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Homework and Reading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interactivepython.org/runestone/static/thinkcspy/Lists/lists.html#lists-and-for-loops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questions 1-16  in the </a:t>
            </a:r>
            <a:r>
              <a:rPr lang="en-US" smtClean="0"/>
              <a:t>above reading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Lists and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also possible to perform list traversal using iteration by item as well as iteration by index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fruits = ["</a:t>
            </a:r>
            <a:r>
              <a:rPr lang="en-US" dirty="0" err="1"/>
              <a:t>apple","orange","banana","cherry</a:t>
            </a:r>
            <a:r>
              <a:rPr lang="en-US" dirty="0"/>
              <a:t>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afruit</a:t>
            </a:r>
            <a:r>
              <a:rPr lang="en-US" dirty="0"/>
              <a:t> in fruits:     # by item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afruit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(every) fruit in (the list of) fruits, print (the name of the) fruit.</a:t>
            </a:r>
          </a:p>
          <a:p>
            <a:r>
              <a:rPr lang="en-US" dirty="0"/>
              <a:t>We can also use the indices to access the items in an iterative fashion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helloFor.py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You can use range with for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 range function and the </a:t>
            </a:r>
            <a:r>
              <a:rPr lang="en-US" dirty="0" err="1" smtClean="0"/>
              <a:t>len</a:t>
            </a:r>
            <a:r>
              <a:rPr lang="en-US" dirty="0" smtClean="0"/>
              <a:t> function in combination to iterate over a list </a:t>
            </a:r>
          </a:p>
          <a:p>
            <a:endParaRPr lang="en-US" dirty="0"/>
          </a:p>
          <a:p>
            <a:r>
              <a:rPr lang="en-US" dirty="0" smtClean="0"/>
              <a:t>You can use this both to get the value and the index </a:t>
            </a:r>
          </a:p>
          <a:p>
            <a:endParaRPr lang="en-US" dirty="0"/>
          </a:p>
          <a:p>
            <a:r>
              <a:rPr lang="en-US" dirty="0" smtClean="0"/>
              <a:t>Anything we have learned up to this point can be applied inside a for loop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Example:rangeFor.py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623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Using Lists as Parameters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which take lists as arguments and change them during execution are called modifiers and the changes they make are called side effects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Passing a list as an argument actually passes a reference to the list, not a copy of the list. Since lists are mutable, changes made to the elements referenced by the parameter change the same list that the argument is referencing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Example: mutableListFun.py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Code explanation	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6163" cy="40687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parameter </a:t>
            </a:r>
            <a:r>
              <a:rPr lang="en-US" dirty="0" err="1"/>
              <a:t>aList</a:t>
            </a:r>
            <a:r>
              <a:rPr lang="en-US" dirty="0"/>
              <a:t> and the variable things are aliases for the same 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Since the list object is shared by two references, there is only one copy. If a function modifies the elements of a list parameter, the caller sees the change since the change is occurring to the original.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0056"/>
            <a:ext cx="5841270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Pure Functions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pure function does not produce side effects. It communicates with the calling program only through parameters (which it does not modify) and a return value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pureFunction.py</a:t>
            </a:r>
          </a:p>
          <a:p>
            <a:endParaRPr lang="en-US" dirty="0" smtClean="0"/>
          </a:p>
          <a:p>
            <a:r>
              <a:rPr lang="en-US" dirty="0" smtClean="0"/>
              <a:t>Which is better? </a:t>
            </a:r>
          </a:p>
          <a:p>
            <a:r>
              <a:rPr lang="en-US" dirty="0"/>
              <a:t>In general, we recommend that you write pure functions whenever it is reasonable to do so and resort to modifiers only if there is a compelling advantage. This approach might be called a functional programming style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92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Functions that Produce </a:t>
            </a:r>
            <a:r>
              <a:rPr lang="en-US" dirty="0" smtClean="0">
                <a:solidFill>
                  <a:schemeClr val="accent1"/>
                </a:solidFill>
              </a:rPr>
              <a:t>Lists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for function that creates and returns a list </a:t>
            </a:r>
          </a:p>
          <a:p>
            <a:pPr marL="0" indent="0">
              <a:buNone/>
            </a:pPr>
            <a:r>
              <a:rPr lang="en-US" dirty="0"/>
              <a:t>initialize a result variable to be an empty list</a:t>
            </a:r>
          </a:p>
          <a:p>
            <a:pPr marL="0" indent="0">
              <a:buNone/>
            </a:pPr>
            <a:r>
              <a:rPr lang="en-US" dirty="0"/>
              <a:t>loop</a:t>
            </a:r>
          </a:p>
          <a:p>
            <a:pPr marL="0" indent="0">
              <a:buNone/>
            </a:pPr>
            <a:r>
              <a:rPr lang="en-US" dirty="0"/>
              <a:t>   create a new element</a:t>
            </a:r>
          </a:p>
          <a:p>
            <a:pPr marL="0" indent="0">
              <a:buNone/>
            </a:pPr>
            <a:r>
              <a:rPr lang="en-US" dirty="0"/>
              <a:t>   append it to result</a:t>
            </a:r>
          </a:p>
          <a:p>
            <a:pPr marL="0" indent="0">
              <a:buNone/>
            </a:pPr>
            <a:r>
              <a:rPr lang="en-US" dirty="0"/>
              <a:t>return the </a:t>
            </a:r>
            <a:r>
              <a:rPr lang="en-US" dirty="0" smtClean="0"/>
              <a:t>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 are concise ways to create lists.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general syntax is:</a:t>
            </a:r>
          </a:p>
          <a:p>
            <a:pPr marL="0" indent="0">
              <a:buNone/>
            </a:pPr>
            <a:r>
              <a:rPr lang="en-US" dirty="0" smtClean="0"/>
              <a:t>	[&lt;</a:t>
            </a:r>
            <a:r>
              <a:rPr lang="en-US" dirty="0"/>
              <a:t>expression&gt; for &lt;item&gt; in &lt;sequence&gt; if  &lt;condition</a:t>
            </a:r>
            <a:r>
              <a:rPr lang="en-US" dirty="0" smtClean="0"/>
              <a:t>&gt;]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(where the if clause is optional)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Exmaple</a:t>
            </a:r>
            <a:r>
              <a:rPr lang="en-US" dirty="0" smtClean="0"/>
              <a:t>: ListCompression.py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Nested Lists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nested list is a list that appears as an element in another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If you get a nested list out of a main list, to extract it you will need 2 steps </a:t>
            </a:r>
          </a:p>
          <a:p>
            <a:r>
              <a:rPr lang="en-US" dirty="0"/>
              <a:t>First, extract the nested list, then extract the item of interest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Example:nested1.py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3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594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 to Computer Science </vt:lpstr>
      <vt:lpstr>Lists and for loops</vt:lpstr>
      <vt:lpstr>You can use range with for </vt:lpstr>
      <vt:lpstr>Using Lists as Parameters </vt:lpstr>
      <vt:lpstr>Code explanation </vt:lpstr>
      <vt:lpstr>Pure Functions</vt:lpstr>
      <vt:lpstr>Functions that Produce Lists</vt:lpstr>
      <vt:lpstr>List Comprehensions</vt:lpstr>
      <vt:lpstr>Nested Lists </vt:lpstr>
      <vt:lpstr>Strings and Lists</vt:lpstr>
      <vt:lpstr>Joining Strings </vt:lpstr>
      <vt:lpstr>Homework and Reading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Computer Science </dc:title>
  <dc:creator>Phoenix Perry</dc:creator>
  <cp:lastModifiedBy>Phoenix Perry</cp:lastModifiedBy>
  <cp:revision>14</cp:revision>
  <dcterms:created xsi:type="dcterms:W3CDTF">2014-04-09T09:28:38Z</dcterms:created>
  <dcterms:modified xsi:type="dcterms:W3CDTF">2014-04-09T10:10:23Z</dcterms:modified>
</cp:coreProperties>
</file>