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2" autoAdjust="0"/>
    <p:restoredTop sz="94660"/>
  </p:normalViewPr>
  <p:slideViewPr>
    <p:cSldViewPr snapToGrid="0">
      <p:cViewPr varScale="1">
        <p:scale>
          <a:sx n="37" d="100"/>
          <a:sy n="37" d="100"/>
        </p:scale>
        <p:origin x="5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C66F-2438-4CDB-BA77-CA4932656C44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4DA5-6786-4B55-8B52-4ABB47D87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6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C66F-2438-4CDB-BA77-CA4932656C44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4DA5-6786-4B55-8B52-4ABB47D87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3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C66F-2438-4CDB-BA77-CA4932656C44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4DA5-6786-4B55-8B52-4ABB47D87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0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C66F-2438-4CDB-BA77-CA4932656C44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4DA5-6786-4B55-8B52-4ABB47D87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6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C66F-2438-4CDB-BA77-CA4932656C44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4DA5-6786-4B55-8B52-4ABB47D87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1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C66F-2438-4CDB-BA77-CA4932656C44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4DA5-6786-4B55-8B52-4ABB47D87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8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C66F-2438-4CDB-BA77-CA4932656C44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4DA5-6786-4B55-8B52-4ABB47D87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C66F-2438-4CDB-BA77-CA4932656C44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4DA5-6786-4B55-8B52-4ABB47D87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2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C66F-2438-4CDB-BA77-CA4932656C44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4DA5-6786-4B55-8B52-4ABB47D87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5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C66F-2438-4CDB-BA77-CA4932656C44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4DA5-6786-4B55-8B52-4ABB47D87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4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C66F-2438-4CDB-BA77-CA4932656C44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4DA5-6786-4B55-8B52-4ABB47D87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2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BC66F-2438-4CDB-BA77-CA4932656C44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04DA5-6786-4B55-8B52-4ABB47D87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5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computer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Day 18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2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Dictionaries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Up until now all of the data types we have played with have required us to have our values in sequential order </a:t>
            </a:r>
          </a:p>
          <a:p>
            <a:r>
              <a:rPr lang="en-US" dirty="0" smtClean="0"/>
              <a:t>No more! Welcome to key/value pairs! </a:t>
            </a:r>
          </a:p>
          <a:p>
            <a:r>
              <a:rPr lang="en-US" dirty="0" smtClean="0"/>
              <a:t>Just like in a dictionary, you can look up an value by an immutable key and it will return a value. </a:t>
            </a:r>
          </a:p>
          <a:p>
            <a:r>
              <a:rPr lang="en-US" dirty="0" smtClean="0"/>
              <a:t>Why not just use a tuple? Look similar right? Wrong. Think about it. You have to iterate all the way through a tuple every time you need an item. Dictionaries allow for “hashing” which is a very fast way of sorting. As a result their items are *not* kept in any particular order. Hashing is very fast and much more efficient other collection types. </a:t>
            </a:r>
          </a:p>
          <a:p>
            <a:pPr marL="0" indent="0">
              <a:buNone/>
            </a:pPr>
            <a:r>
              <a:rPr lang="en-US" dirty="0" err="1" smtClean="0"/>
              <a:t>Exmaple</a:t>
            </a:r>
            <a:r>
              <a:rPr lang="en-US" dirty="0" smtClean="0"/>
              <a:t>: dictionaryOne.py, dictionaryOps.py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4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Dictionary Methods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View : A view object has some similarities to the range object we saw earlier — it is a lazy promise, to deliver its elements when they’re needed by the rest of the program. We can iterate over the view, or turn the view into a </a:t>
            </a:r>
            <a:r>
              <a:rPr lang="en-US" dirty="0" smtClean="0"/>
              <a:t>list</a:t>
            </a:r>
            <a:endParaRPr lang="en-US" dirty="0"/>
          </a:p>
          <a:p>
            <a:r>
              <a:rPr lang="en-US" dirty="0"/>
              <a:t>The values method is similar; it returns a view object which can be turned into a </a:t>
            </a:r>
            <a:r>
              <a:rPr lang="en-US" dirty="0" smtClean="0"/>
              <a:t>list </a:t>
            </a:r>
          </a:p>
          <a:p>
            <a:r>
              <a:rPr lang="en-US" dirty="0"/>
              <a:t>The items method also returns a view, which promises a list of tuples — one tuple for each </a:t>
            </a:r>
            <a:r>
              <a:rPr lang="en-US" dirty="0" err="1"/>
              <a:t>key:value</a:t>
            </a:r>
            <a:r>
              <a:rPr lang="en-US" dirty="0"/>
              <a:t> </a:t>
            </a:r>
            <a:r>
              <a:rPr lang="en-US" dirty="0" smtClean="0"/>
              <a:t>pair </a:t>
            </a:r>
          </a:p>
          <a:p>
            <a:r>
              <a:rPr lang="en-US" dirty="0"/>
              <a:t>The in and not in operators can test if a key is in the </a:t>
            </a:r>
            <a:r>
              <a:rPr lang="en-US" dirty="0" smtClean="0"/>
              <a:t>dictionary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Example:dmethods.py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1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Dictionaries, copying and aliasing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in the case of lists, because dictionaries are mutable, we need to be aware of aliasing. Whenever two variables refer to the same object, changes to one affect the other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If we want to modify a dictionary and keep a copy of the original, use the copy method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Example:copying.py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105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Sparse </a:t>
            </a:r>
            <a:r>
              <a:rPr lang="en-US" b="1" dirty="0" smtClean="0">
                <a:solidFill>
                  <a:schemeClr val="accent1"/>
                </a:solidFill>
              </a:rPr>
              <a:t>matrices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Encase you ever want to use a matrix </a:t>
            </a:r>
          </a:p>
          <a:p>
            <a:pPr marL="0" indent="0">
              <a:buNone/>
            </a:pPr>
            <a:r>
              <a:rPr lang="fr-FR" dirty="0"/>
              <a:t>matrix = [[0, 0, 0, 1, 0],</a:t>
            </a:r>
          </a:p>
          <a:p>
            <a:pPr marL="0" indent="0">
              <a:buNone/>
            </a:pPr>
            <a:r>
              <a:rPr lang="fr-FR" dirty="0"/>
              <a:t>          [0, 0, 0, 0, 0],</a:t>
            </a:r>
          </a:p>
          <a:p>
            <a:pPr marL="0" indent="0">
              <a:buNone/>
            </a:pPr>
            <a:r>
              <a:rPr lang="fr-FR" dirty="0"/>
              <a:t>          [0, 2, 0, 0, 0],</a:t>
            </a:r>
          </a:p>
          <a:p>
            <a:pPr marL="0" indent="0">
              <a:buNone/>
            </a:pPr>
            <a:r>
              <a:rPr lang="fr-FR" dirty="0"/>
              <a:t>          [0, 0, 0, 0, 0],</a:t>
            </a:r>
          </a:p>
          <a:p>
            <a:pPr marL="0" indent="0">
              <a:buNone/>
            </a:pPr>
            <a:r>
              <a:rPr lang="fr-FR" dirty="0"/>
              <a:t>          [0, 0, 0, 3, 0</a:t>
            </a:r>
            <a:r>
              <a:rPr lang="fr-FR" dirty="0" smtClean="0"/>
              <a:t>]]</a:t>
            </a:r>
          </a:p>
          <a:p>
            <a:pPr marL="0" indent="0">
              <a:buNone/>
            </a:pPr>
            <a:r>
              <a:rPr lang="en-US" dirty="0" smtClean="0"/>
              <a:t>You might thing you need a list with a host of values, however isn’t that a ton of 0’s you can use a dictionary in combination with the get method and skip representing the 0 pairs. If something isn’t in the dictionary it will return a default value for you </a:t>
            </a:r>
          </a:p>
          <a:p>
            <a:pPr marL="0" indent="0">
              <a:buNone/>
            </a:pPr>
            <a:r>
              <a:rPr lang="en-US" dirty="0" smtClean="0"/>
              <a:t>Example: Matrix.py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8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Counting Letters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Dictionaries provide nice ways to let you count letters </a:t>
            </a:r>
            <a:endParaRPr lang="en-US" dirty="0"/>
          </a:p>
          <a:p>
            <a:r>
              <a:rPr lang="en-US" dirty="0" smtClean="0"/>
              <a:t>example: countLets.py</a:t>
            </a:r>
          </a:p>
        </p:txBody>
      </p:sp>
    </p:spTree>
    <p:extLst>
      <p:ext uri="{BB962C8B-B14F-4D97-AF65-F5344CB8AC3E}">
        <p14:creationId xmlns:p14="http://schemas.microsoft.com/office/powerpoint/2010/main" val="154954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450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 to computer science</vt:lpstr>
      <vt:lpstr>Dictionaries</vt:lpstr>
      <vt:lpstr>Dictionary Methods</vt:lpstr>
      <vt:lpstr>Dictionaries, copying and aliasing </vt:lpstr>
      <vt:lpstr>Sparse matrices</vt:lpstr>
      <vt:lpstr>Counting Letters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computer science</dc:title>
  <dc:creator>Phoenix Perry</dc:creator>
  <cp:lastModifiedBy>Phoenix Perry</cp:lastModifiedBy>
  <cp:revision>11</cp:revision>
  <dcterms:created xsi:type="dcterms:W3CDTF">2014-04-16T09:22:12Z</dcterms:created>
  <dcterms:modified xsi:type="dcterms:W3CDTF">2014-04-16T10:27:13Z</dcterms:modified>
</cp:coreProperties>
</file>