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238B-3DE5-4B71-B5A9-1213468FFD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20E7-0E5F-449F-849B-6A14FD3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bstract_data_typ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FO_(computing)" TargetMode="External"/><Relationship Id="rId5" Type="http://schemas.openxmlformats.org/officeDocument/2006/relationships/hyperlink" Target="http://en.wikipedia.org/wiki/Stack_(abstract_data_type)#cite_note-1" TargetMode="External"/><Relationship Id="rId4" Type="http://schemas.openxmlformats.org/officeDocument/2006/relationships/hyperlink" Target="http://en.wikipedia.org/wiki/Collection_(computing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Recursion/graphic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Recursion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method of solving problems that involves breaking a problem down into smaller and smaller </a:t>
            </a:r>
            <a:r>
              <a:rPr lang="en-US" dirty="0" err="1"/>
              <a:t>subproblems</a:t>
            </a:r>
            <a:r>
              <a:rPr lang="en-US" dirty="0"/>
              <a:t> until you get to a small enough problem that it can be solved trivially.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Usually means a function calling itself </a:t>
            </a:r>
          </a:p>
          <a:p>
            <a:endParaRPr lang="en-US" dirty="0"/>
          </a:p>
          <a:p>
            <a:r>
              <a:rPr lang="en-US" dirty="0" smtClean="0"/>
              <a:t>Think through a problem. How can we get the sum of a list of numbers without a while or for loop? </a:t>
            </a:r>
          </a:p>
        </p:txBody>
      </p:sp>
    </p:spTree>
    <p:extLst>
      <p:ext uri="{BB962C8B-B14F-4D97-AF65-F5344CB8AC3E}">
        <p14:creationId xmlns:p14="http://schemas.microsoft.com/office/powerpoint/2010/main" val="4658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Recursive calls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3986048" cy="4244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can call itself</a:t>
            </a:r>
          </a:p>
          <a:p>
            <a:r>
              <a:rPr lang="en-US" dirty="0" smtClean="0"/>
              <a:t>To do so they must have an exit condition</a:t>
            </a:r>
          </a:p>
          <a:p>
            <a:r>
              <a:rPr lang="en-US" dirty="0" smtClean="0"/>
              <a:t> A computer will process all of the way through a list before it beginning to run the program</a:t>
            </a:r>
          </a:p>
          <a:p>
            <a:endParaRPr lang="en-US" dirty="0" smtClean="0"/>
          </a:p>
          <a:p>
            <a:r>
              <a:rPr lang="en-US" dirty="0" smtClean="0"/>
              <a:t>Example: theSum.py, listForm.py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6" y="578977"/>
            <a:ext cx="6766745" cy="56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Three Laws of Recursion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Laws of Recursion</a:t>
            </a:r>
          </a:p>
          <a:p>
            <a:r>
              <a:rPr lang="en-US" dirty="0"/>
              <a:t>Like the robots of Asimov, all recursive algorithms must obey three important laws:</a:t>
            </a:r>
          </a:p>
          <a:p>
            <a:r>
              <a:rPr lang="en-US" dirty="0"/>
              <a:t>A recursive algorithm must have a </a:t>
            </a:r>
            <a:r>
              <a:rPr lang="en-US" b="1" dirty="0"/>
              <a:t>base case</a:t>
            </a:r>
            <a:r>
              <a:rPr lang="en-US" dirty="0"/>
              <a:t>.</a:t>
            </a:r>
          </a:p>
          <a:p>
            <a:r>
              <a:rPr lang="en-US" dirty="0"/>
              <a:t>A recursive algorithm must change its state and move toward the base case.</a:t>
            </a:r>
          </a:p>
          <a:p>
            <a:r>
              <a:rPr lang="en-US" dirty="0"/>
              <a:t>A recursive algorithm must call itself, recursively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Example:tree.py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Stack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21"/>
            <a:ext cx="5168462" cy="46993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Computer science"/>
              </a:rPr>
              <a:t>computer science</a:t>
            </a:r>
            <a:r>
              <a:rPr lang="en-US" dirty="0"/>
              <a:t>, a </a:t>
            </a:r>
            <a:r>
              <a:rPr lang="en-US" b="1" dirty="0"/>
              <a:t>stack</a:t>
            </a:r>
            <a:r>
              <a:rPr lang="en-US" dirty="0"/>
              <a:t> is a particular kind of </a:t>
            </a:r>
            <a:r>
              <a:rPr lang="en-US" dirty="0">
                <a:hlinkClick r:id="rId3" tooltip="Abstract data type"/>
              </a:rPr>
              <a:t>abstract data type</a:t>
            </a:r>
            <a:r>
              <a:rPr lang="en-US" dirty="0"/>
              <a:t> or </a:t>
            </a:r>
            <a:r>
              <a:rPr lang="en-US" dirty="0">
                <a:hlinkClick r:id="rId4" tooltip="Collection (computing)"/>
              </a:rPr>
              <a:t>collection</a:t>
            </a:r>
            <a:r>
              <a:rPr lang="en-US" dirty="0"/>
              <a:t> in which the principal (or only) operations on the collection are the addition of an entity to the collection, known as </a:t>
            </a:r>
            <a:r>
              <a:rPr lang="en-US" i="1" dirty="0"/>
              <a:t>push</a:t>
            </a:r>
            <a:r>
              <a:rPr lang="en-US" dirty="0"/>
              <a:t> and removal of an entity, known as </a:t>
            </a:r>
            <a:r>
              <a:rPr lang="en-US" i="1" dirty="0"/>
              <a:t>pop</a:t>
            </a:r>
            <a:r>
              <a:rPr lang="en-US" dirty="0"/>
              <a:t>.</a:t>
            </a:r>
            <a:r>
              <a:rPr lang="en-US" baseline="30000" dirty="0">
                <a:hlinkClick r:id="rId5"/>
              </a:rPr>
              <a:t>[1]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relation between the push and pop operations is such that the stack is a </a:t>
            </a:r>
            <a:r>
              <a:rPr lang="en-US" dirty="0">
                <a:hlinkClick r:id="rId6" tooltip="LIFO (computing)"/>
              </a:rPr>
              <a:t>Last-In-First-Out (LIFO) data structure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This is the way your computer stores the variables it handles in a recursive function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4121"/>
            <a:ext cx="5591175" cy="4019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83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Stack Frames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4752" cy="4102209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function is called in Python, a </a:t>
            </a:r>
            <a:r>
              <a:rPr lang="en-US" b="1" dirty="0"/>
              <a:t>stack frame</a:t>
            </a:r>
            <a:r>
              <a:rPr lang="en-US" dirty="0"/>
              <a:t> is allocated to handle the local variables of the function. When the function returns, the return value is left on top of the stack for the calling function to access. </a:t>
            </a:r>
            <a:endParaRPr lang="en-US" dirty="0" smtClean="0"/>
          </a:p>
          <a:p>
            <a:r>
              <a:rPr lang="en-US" dirty="0" err="1" smtClean="0"/>
              <a:t>Example:stackInPython.py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67" y="1399017"/>
            <a:ext cx="4675825" cy="4722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01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this (DOING SAMPLES HIGHLY ENCOURAGED)  </a:t>
            </a:r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interactivepython.org/runestone/static/thinkcspy/Recursion/recursionsimple.html#calculating-the-sum-of-a-list-of-numbers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interactivepython.org/runestone/static/pythonds/Recursion/graphical.html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your own creative drawing using recursion. It can’t be a copy of any of these examples or a simple edit ( like changing a color) </a:t>
            </a:r>
          </a:p>
        </p:txBody>
      </p:sp>
    </p:spTree>
    <p:extLst>
      <p:ext uri="{BB962C8B-B14F-4D97-AF65-F5344CB8AC3E}">
        <p14:creationId xmlns:p14="http://schemas.microsoft.com/office/powerpoint/2010/main" val="23267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196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Computer Science</vt:lpstr>
      <vt:lpstr>Recursion</vt:lpstr>
      <vt:lpstr>Recursive calls</vt:lpstr>
      <vt:lpstr>The Three Laws of Recursion </vt:lpstr>
      <vt:lpstr>Stack </vt:lpstr>
      <vt:lpstr>Stack Frames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creator>Phoenix Perry</dc:creator>
  <cp:lastModifiedBy>Phoenix Perry</cp:lastModifiedBy>
  <cp:revision>25</cp:revision>
  <dcterms:created xsi:type="dcterms:W3CDTF">2014-04-21T09:39:45Z</dcterms:created>
  <dcterms:modified xsi:type="dcterms:W3CDTF">2014-04-21T13:01:53Z</dcterms:modified>
</cp:coreProperties>
</file>