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22C8-D07A-486F-BAFB-8D495F9455D7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279C-36FD-43B5-8321-10090F29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2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22C8-D07A-486F-BAFB-8D495F9455D7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279C-36FD-43B5-8321-10090F29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0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22C8-D07A-486F-BAFB-8D495F9455D7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279C-36FD-43B5-8321-10090F29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5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22C8-D07A-486F-BAFB-8D495F9455D7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279C-36FD-43B5-8321-10090F29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8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22C8-D07A-486F-BAFB-8D495F9455D7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279C-36FD-43B5-8321-10090F29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0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22C8-D07A-486F-BAFB-8D495F9455D7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279C-36FD-43B5-8321-10090F29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2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22C8-D07A-486F-BAFB-8D495F9455D7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279C-36FD-43B5-8321-10090F29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1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22C8-D07A-486F-BAFB-8D495F9455D7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279C-36FD-43B5-8321-10090F29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9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22C8-D07A-486F-BAFB-8D495F9455D7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279C-36FD-43B5-8321-10090F29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6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22C8-D07A-486F-BAFB-8D495F9455D7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279C-36FD-43B5-8321-10090F29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08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22C8-D07A-486F-BAFB-8D495F9455D7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279C-36FD-43B5-8321-10090F29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2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122C8-D07A-486F-BAFB-8D495F9455D7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C279C-36FD-43B5-8321-10090F29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25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programing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Day 3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8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Types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Python is a loosely typed language. </a:t>
            </a:r>
          </a:p>
          <a:p>
            <a:pPr marL="0" indent="0">
              <a:buNone/>
            </a:pPr>
            <a:r>
              <a:rPr lang="en-US" dirty="0" smtClean="0"/>
              <a:t>A type is the kind of thing something is </a:t>
            </a:r>
          </a:p>
          <a:p>
            <a:pPr marL="0" indent="0">
              <a:buNone/>
            </a:pPr>
            <a:r>
              <a:rPr lang="en-US" dirty="0" smtClean="0"/>
              <a:t>For example 10 is a integer </a:t>
            </a:r>
          </a:p>
          <a:p>
            <a:pPr marL="0" indent="0">
              <a:buNone/>
            </a:pPr>
            <a:r>
              <a:rPr lang="en-US" dirty="0" smtClean="0"/>
              <a:t>Python has 4 types </a:t>
            </a:r>
          </a:p>
          <a:p>
            <a:pPr marL="0" indent="0">
              <a:buNone/>
            </a:pPr>
            <a:r>
              <a:rPr lang="en-US" dirty="0" smtClean="0"/>
              <a:t>Integer (</a:t>
            </a:r>
            <a:r>
              <a:rPr lang="en-US" dirty="0" err="1" smtClean="0"/>
              <a:t>int</a:t>
            </a:r>
            <a:r>
              <a:rPr lang="en-US" dirty="0" smtClean="0"/>
              <a:t> for short)  -- a whole number </a:t>
            </a:r>
          </a:p>
          <a:p>
            <a:pPr marL="0" indent="0">
              <a:buNone/>
            </a:pPr>
            <a:r>
              <a:rPr lang="en-US" dirty="0" smtClean="0"/>
              <a:t>Float – a decimal number </a:t>
            </a:r>
          </a:p>
          <a:p>
            <a:pPr marL="0" indent="0">
              <a:buNone/>
            </a:pPr>
            <a:r>
              <a:rPr lang="en-US" dirty="0" smtClean="0"/>
              <a:t>Boolean – true or false </a:t>
            </a:r>
          </a:p>
          <a:p>
            <a:pPr marL="0" indent="0">
              <a:buNone/>
            </a:pPr>
            <a:r>
              <a:rPr lang="en-US" dirty="0" smtClean="0"/>
              <a:t>None – none (more here later)</a:t>
            </a:r>
          </a:p>
        </p:txBody>
      </p:sp>
    </p:spTree>
    <p:extLst>
      <p:ext uri="{BB962C8B-B14F-4D97-AF65-F5344CB8AC3E}">
        <p14:creationId xmlns:p14="http://schemas.microsoft.com/office/powerpoint/2010/main" val="23172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Why care about types?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Python technically doesn’t care what type a variable is when you declare it ergo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X = 10 </a:t>
            </a:r>
          </a:p>
          <a:p>
            <a:pPr marL="0" indent="0">
              <a:buNone/>
            </a:pPr>
            <a:r>
              <a:rPr lang="en-US" dirty="0" smtClean="0"/>
              <a:t>X = “hello”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Will totally work. X can hold any type. X can change what is assigned to without worries. The only reason you need to know what type something is comes later when we learn about objects, parameters and functions.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Example</a:t>
            </a:r>
            <a:r>
              <a:rPr lang="en-US" dirty="0" smtClean="0">
                <a:solidFill>
                  <a:schemeClr val="accent3"/>
                </a:solidFill>
              </a:rPr>
              <a:t>: typeExample.py</a:t>
            </a:r>
            <a:endParaRPr lang="en-US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11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Hello turtle!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Math is all good but let’s look at our code by using a visual module to draw. That module is called turtle.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many </a:t>
            </a:r>
            <a:r>
              <a:rPr lang="en-US" i="1" dirty="0"/>
              <a:t>modules</a:t>
            </a:r>
            <a:r>
              <a:rPr lang="en-US" dirty="0"/>
              <a:t> in Python that provide very powerful features that we can use in our own programs.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Turtle graphics, as it is known, is based on a very simple metaphor.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759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Turtles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Imagine that you have a </a:t>
            </a:r>
            <a:r>
              <a:rPr lang="en-US" dirty="0" smtClean="0"/>
              <a:t>turtle. You </a:t>
            </a:r>
            <a:r>
              <a:rPr lang="en-US" dirty="0"/>
              <a:t>can tell your turtle to do simple commands such as go forward and turn right.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Your turtle is dragging an imaginary tail.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you tell your turtle to lift up its tail it can still move around but will not leave a trail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can have multiple turtles, as long as they all have separate names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Example: turtle101.py, turtleHelloWorld.py 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and methods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8554"/>
            <a:ext cx="5037499" cy="49069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For now, you can think of an object like a thing in the world – a cup, a car, a phone. </a:t>
            </a:r>
          </a:p>
          <a:p>
            <a:pPr marL="0" indent="0">
              <a:buNone/>
            </a:pPr>
            <a:r>
              <a:rPr lang="en-US" sz="2000" dirty="0" smtClean="0"/>
              <a:t>Each object has things it can do = </a:t>
            </a:r>
            <a:r>
              <a:rPr lang="en-US" sz="2000" dirty="0" smtClean="0">
                <a:solidFill>
                  <a:schemeClr val="accent3"/>
                </a:solidFill>
              </a:rPr>
              <a:t>methods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And </a:t>
            </a:r>
            <a:r>
              <a:rPr lang="en-US" sz="2000" dirty="0"/>
              <a:t>it can also have </a:t>
            </a:r>
            <a:r>
              <a:rPr lang="en-US" sz="2000" b="1" dirty="0">
                <a:solidFill>
                  <a:schemeClr val="accent3"/>
                </a:solidFill>
              </a:rPr>
              <a:t>attributes</a:t>
            </a:r>
            <a:r>
              <a:rPr lang="en-US" sz="2000" dirty="0"/>
              <a:t> — (sometimes called </a:t>
            </a:r>
            <a:r>
              <a:rPr lang="en-US" sz="2000" i="1" dirty="0">
                <a:solidFill>
                  <a:schemeClr val="accent3"/>
                </a:solidFill>
              </a:rPr>
              <a:t>properties</a:t>
            </a:r>
            <a:r>
              <a:rPr lang="en-US" sz="2000" dirty="0" smtClean="0"/>
              <a:t>).</a:t>
            </a:r>
          </a:p>
          <a:p>
            <a:pPr marL="0" indent="0">
              <a:buNone/>
            </a:pPr>
            <a:r>
              <a:rPr lang="en-US" sz="2000" dirty="0" err="1" smtClean="0"/>
              <a:t>alex.color</a:t>
            </a:r>
            <a:r>
              <a:rPr lang="en-US" sz="2000" dirty="0"/>
              <a:t>(“red”) will make </a:t>
            </a:r>
            <a:r>
              <a:rPr lang="en-US" sz="2000" dirty="0" err="1"/>
              <a:t>alex</a:t>
            </a:r>
            <a:r>
              <a:rPr lang="en-US" sz="2000" dirty="0"/>
              <a:t> </a:t>
            </a:r>
            <a:r>
              <a:rPr lang="en-US" sz="2000" dirty="0" smtClean="0"/>
              <a:t>draw red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color of the turtle, the width of its pen(tail), the position of the turtle within the window, which way it is </a:t>
            </a:r>
            <a:r>
              <a:rPr lang="en-US" sz="2000" dirty="0" smtClean="0"/>
              <a:t>facing are all </a:t>
            </a:r>
            <a:r>
              <a:rPr lang="en-US" sz="2000" dirty="0"/>
              <a:t>part of its current </a:t>
            </a:r>
            <a:r>
              <a:rPr lang="en-US" sz="2000" b="1" dirty="0"/>
              <a:t>state</a:t>
            </a:r>
            <a:r>
              <a:rPr lang="en-US" sz="2000" dirty="0"/>
              <a:t>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Similarly</a:t>
            </a:r>
            <a:r>
              <a:rPr lang="en-US" sz="2000" dirty="0"/>
              <a:t>, the window object has a background color which is part of its </a:t>
            </a:r>
            <a:r>
              <a:rPr lang="en-US" sz="2000" dirty="0">
                <a:solidFill>
                  <a:schemeClr val="accent3"/>
                </a:solidFill>
              </a:rPr>
              <a:t>state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416" y="1690688"/>
            <a:ext cx="4176346" cy="417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2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For loops … for anything you have to do more than once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You could draw multiple turtles: example: turtleHurd.py</a:t>
            </a:r>
          </a:p>
          <a:p>
            <a:pPr marL="0" indent="0">
              <a:buNone/>
            </a:pPr>
            <a:r>
              <a:rPr lang="en-US" dirty="0" smtClean="0"/>
              <a:t>For loops are for </a:t>
            </a:r>
            <a:r>
              <a:rPr lang="en-US" dirty="0" smtClean="0">
                <a:solidFill>
                  <a:schemeClr val="accent3"/>
                </a:solidFill>
              </a:rPr>
              <a:t>iteration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x=0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for name in [“</a:t>
            </a:r>
            <a:r>
              <a:rPr lang="en-US" dirty="0" err="1" smtClean="0"/>
              <a:t>alex</a:t>
            </a:r>
            <a:r>
              <a:rPr lang="en-US" dirty="0" smtClean="0"/>
              <a:t>” , “tiny” “</a:t>
            </a:r>
            <a:r>
              <a:rPr lang="en-US" dirty="0" err="1" smtClean="0"/>
              <a:t>sam</a:t>
            </a:r>
            <a:r>
              <a:rPr lang="en-US" dirty="0" smtClean="0"/>
              <a:t>”] 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print(name)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Example:forloop101, </a:t>
            </a:r>
            <a:r>
              <a:rPr lang="en-US" dirty="0" err="1" smtClean="0">
                <a:solidFill>
                  <a:schemeClr val="accent3"/>
                </a:solidFill>
              </a:rPr>
              <a:t>forLoopTurtles</a:t>
            </a:r>
            <a:r>
              <a:rPr lang="en-US" dirty="0" smtClean="0">
                <a:solidFill>
                  <a:schemeClr val="accent3"/>
                </a:solidFill>
              </a:rPr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Challenge: have a turtle draw a triangle with a for loop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11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320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Introduction to programing</vt:lpstr>
      <vt:lpstr>Types</vt:lpstr>
      <vt:lpstr>Why care about types?</vt:lpstr>
      <vt:lpstr>Hello turtle! </vt:lpstr>
      <vt:lpstr>Turtles </vt:lpstr>
      <vt:lpstr>Objects and methods </vt:lpstr>
      <vt:lpstr>For loops … for anything you have to do more than once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programing</dc:title>
  <dc:creator>Phoenix Perry</dc:creator>
  <cp:lastModifiedBy>Phoenix Perry</cp:lastModifiedBy>
  <cp:revision>6</cp:revision>
  <dcterms:created xsi:type="dcterms:W3CDTF">2014-02-03T14:47:59Z</dcterms:created>
  <dcterms:modified xsi:type="dcterms:W3CDTF">2014-02-10T13:15:28Z</dcterms:modified>
</cp:coreProperties>
</file>