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1" r:id="rId3"/>
    <p:sldId id="26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5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2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1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0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0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F661-A6EB-4FAC-BAD4-7EA5A2E52955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A6C8-7626-48F9-8A79-63C99DE9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6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python.org/runestone/static/thinkcspy/PythonTurtle/helloturtl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Day 4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Casting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Functions often require the parameters to be a specific type to work with the instructions they contain.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for some reason you get your data from one function, say input() which returns a string and want to pass it to another function, say </a:t>
            </a:r>
            <a:r>
              <a:rPr lang="en-US" dirty="0" err="1" smtClean="0"/>
              <a:t>runFast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which requires x and y to be numbers, you need to cast that type first to be the right kind of thing in order to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Example: functions101.py (</a:t>
            </a:r>
            <a:r>
              <a:rPr lang="en-US" dirty="0" smtClean="0">
                <a:solidFill>
                  <a:schemeClr val="accent3"/>
                </a:solidFill>
              </a:rPr>
              <a:t>comments, explained!)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Homework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Create a program that lets the user go traveling through space and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Ask the user which of 3 planets they want to go to, Earth</a:t>
            </a:r>
            <a:r>
              <a:rPr lang="en-US" dirty="0"/>
              <a:t>, </a:t>
            </a:r>
            <a:r>
              <a:rPr lang="en-US" dirty="0" err="1" smtClean="0"/>
              <a:t>Trenzalore</a:t>
            </a:r>
            <a:r>
              <a:rPr lang="en-US" dirty="0" smtClean="0"/>
              <a:t> or </a:t>
            </a:r>
            <a:r>
              <a:rPr lang="en-US" dirty="0" err="1" smtClean="0"/>
              <a:t>Gallifrey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 screen have each journey represented by a different creative line drawing.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At the end of the drawing, print out to the console, you have arrived at (Earth, </a:t>
            </a:r>
            <a:r>
              <a:rPr lang="en-US" dirty="0" err="1" smtClean="0"/>
              <a:t>Trenzalore</a:t>
            </a:r>
            <a:r>
              <a:rPr lang="en-US" dirty="0" smtClean="0"/>
              <a:t> or </a:t>
            </a:r>
            <a:r>
              <a:rPr lang="en-US" dirty="0" err="1" smtClean="0"/>
              <a:t>Gallifrey</a:t>
            </a:r>
            <a:r>
              <a:rPr lang="en-US" dirty="0" smtClean="0"/>
              <a:t> depending on what they type in)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72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For loops in depth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545" y="-217866"/>
            <a:ext cx="4321180" cy="7007873"/>
          </a:xfrm>
        </p:spPr>
      </p:pic>
      <p:sp>
        <p:nvSpPr>
          <p:cNvPr id="5" name="TextBox 4"/>
          <p:cNvSpPr txBox="1"/>
          <p:nvPr/>
        </p:nvSpPr>
        <p:spPr>
          <a:xfrm>
            <a:off x="679010" y="2209046"/>
            <a:ext cx="42822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loops have exit conditions, loop bodies and loop variables</a:t>
            </a:r>
          </a:p>
          <a:p>
            <a:endParaRPr lang="en-US" sz="2400" dirty="0" smtClean="0"/>
          </a:p>
          <a:p>
            <a:r>
              <a:rPr lang="en-US" sz="2400" dirty="0" smtClean="0"/>
              <a:t>for t_ in [</a:t>
            </a:r>
            <a:r>
              <a:rPr lang="en-US" sz="2400" dirty="0" err="1" smtClean="0"/>
              <a:t>alex</a:t>
            </a:r>
            <a:r>
              <a:rPr lang="en-US" sz="2400" dirty="0" smtClean="0"/>
              <a:t>, </a:t>
            </a:r>
            <a:r>
              <a:rPr lang="en-US" sz="2400" dirty="0" err="1" smtClean="0"/>
              <a:t>sam</a:t>
            </a:r>
            <a:r>
              <a:rPr lang="en-US" sz="2400" dirty="0" smtClean="0"/>
              <a:t>, tiny]:</a:t>
            </a:r>
          </a:p>
          <a:p>
            <a:r>
              <a:rPr lang="en-US" sz="2400" dirty="0" smtClean="0"/>
              <a:t>    x+=20</a:t>
            </a:r>
          </a:p>
          <a:p>
            <a:r>
              <a:rPr lang="en-US" sz="2400" dirty="0" smtClean="0"/>
              <a:t>    t_.</a:t>
            </a:r>
            <a:r>
              <a:rPr lang="en-US" sz="2400" dirty="0" err="1" smtClean="0"/>
              <a:t>goto</a:t>
            </a:r>
            <a:r>
              <a:rPr lang="en-US" sz="2400" dirty="0" smtClean="0"/>
              <a:t>(</a:t>
            </a:r>
            <a:r>
              <a:rPr lang="en-US" sz="2400" dirty="0" err="1" smtClean="0"/>
              <a:t>x,x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t_.forward</a:t>
            </a:r>
            <a:r>
              <a:rPr lang="en-US" sz="2400" dirty="0" smtClean="0"/>
              <a:t>(100)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92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Range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501"/>
            <a:ext cx="10515600" cy="47374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You can also have for loops just execute a specified number of times.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number of times is called the range </a:t>
            </a:r>
          </a:p>
          <a:p>
            <a:pPr marL="0" indent="0">
              <a:buNone/>
            </a:pPr>
            <a:r>
              <a:rPr lang="en-US" dirty="0" smtClean="0"/>
              <a:t>Note: computer scientists nearly always count from 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for n in range(10):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print 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range setting can take up to 3 parameters: start, step, interval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*Note since </a:t>
            </a:r>
            <a:r>
              <a:rPr lang="en-US" dirty="0" err="1" smtClean="0"/>
              <a:t>cs</a:t>
            </a:r>
            <a:r>
              <a:rPr lang="en-US" dirty="0" smtClean="0"/>
              <a:t> starts counting a 0, it will go up to the number but not include it.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Example</a:t>
            </a:r>
            <a:r>
              <a:rPr lang="en-US" dirty="0" err="1" smtClean="0"/>
              <a:t>:forLoopsTurtleRange.py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More turtle fun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interactivepython.org/runestone/static/thinkcspy/PythonTurtle/helloturtle.html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Turtles can do lots of things.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Examples: turtleMethods.py, pentagon.py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So let’s kick off functions!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a function? </a:t>
            </a:r>
          </a:p>
          <a:p>
            <a:pPr marL="0" indent="0">
              <a:buNone/>
            </a:pPr>
            <a:r>
              <a:rPr lang="en-US" dirty="0" smtClean="0"/>
              <a:t>A function is a set of instructions that are grouped together.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Their purpose is to help us organize programs into chucks of functionality we can reuse over and over again. If you think of any noun in the real world, a function would be a verb.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 Bob runs. Not all verbs need to be associated with a noun though in programming.  Runs could also be a stand alone function</a:t>
            </a:r>
          </a:p>
        </p:txBody>
      </p:sp>
    </p:spTree>
    <p:extLst>
      <p:ext uri="{BB962C8B-B14F-4D97-AF65-F5344CB8AC3E}">
        <p14:creationId xmlns:p14="http://schemas.microsoft.com/office/powerpoint/2010/main" val="26748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Functions describe how to do things.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run()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move left hip bone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bend knee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lift foot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move foot forward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place left foot down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move right hip down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etc….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Remember the coffee pot? 	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Functions can also have things passed into them. What you pass into a function is called a parameter.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nameOfFuncton</a:t>
            </a:r>
            <a:r>
              <a:rPr lang="en-US" dirty="0" smtClean="0"/>
              <a:t>(</a:t>
            </a:r>
            <a:r>
              <a:rPr lang="en-US" dirty="0" err="1" smtClean="0"/>
              <a:t>listOfParameters</a:t>
            </a:r>
            <a:r>
              <a:rPr lang="en-US" dirty="0" smtClean="0"/>
              <a:t>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instructions </a:t>
            </a:r>
          </a:p>
          <a:p>
            <a:pPr marL="0" indent="0">
              <a:buNone/>
            </a:pPr>
            <a:r>
              <a:rPr lang="en-US" dirty="0" smtClean="0"/>
              <a:t>Remember! Spaces matter in python. The instructions must be indented (4 tabs is common practice) </a:t>
            </a:r>
          </a:p>
        </p:txBody>
      </p:sp>
    </p:spTree>
    <p:extLst>
      <p:ext uri="{BB962C8B-B14F-4D97-AF65-F5344CB8AC3E}">
        <p14:creationId xmlns:p14="http://schemas.microsoft.com/office/powerpoint/2010/main" val="18155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The anatomy of a function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Functions have two parts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1. A header line which begins with the keyword </a:t>
            </a:r>
            <a:r>
              <a:rPr lang="en-US" dirty="0" err="1"/>
              <a:t>def</a:t>
            </a:r>
            <a:r>
              <a:rPr lang="en-US" dirty="0"/>
              <a:t> and ends with a colon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A</a:t>
            </a:r>
            <a:r>
              <a:rPr lang="en-US" dirty="0"/>
              <a:t> </a:t>
            </a:r>
            <a:r>
              <a:rPr lang="en-US" b="1" dirty="0"/>
              <a:t>body</a:t>
            </a:r>
            <a:r>
              <a:rPr lang="en-US" dirty="0"/>
              <a:t> consisting of one or more Python statements, each indented the same amount – </a:t>
            </a:r>
            <a:r>
              <a:rPr lang="en-US" i="1" dirty="0"/>
              <a:t>4 spaces is the Python standard</a:t>
            </a:r>
            <a:r>
              <a:rPr lang="en-US" dirty="0"/>
              <a:t> – from the header line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The parameter list may be empty, or it may contain any number of parameters separated from one another by commas. In either case, the parentheses are </a:t>
            </a:r>
            <a:r>
              <a:rPr lang="en-US" dirty="0" smtClean="0"/>
              <a:t>required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Example: functions101.py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9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What a function needs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function needs certain information to do its work.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/>
              <a:t>values, often called </a:t>
            </a:r>
            <a:r>
              <a:rPr lang="en-US" b="1" dirty="0">
                <a:solidFill>
                  <a:schemeClr val="accent3"/>
                </a:solidFill>
              </a:rPr>
              <a:t>arguments</a:t>
            </a:r>
            <a:r>
              <a:rPr lang="en-US" dirty="0"/>
              <a:t> or </a:t>
            </a:r>
            <a:r>
              <a:rPr lang="en-US" b="1" dirty="0" smtClean="0">
                <a:solidFill>
                  <a:schemeClr val="accent3"/>
                </a:solidFill>
              </a:rPr>
              <a:t>parameters</a:t>
            </a:r>
            <a:r>
              <a:rPr lang="en-US" dirty="0"/>
              <a:t>, are passed to the function by the user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6854"/>
            <a:ext cx="3524431" cy="14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</TotalTime>
  <Words>437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Programming</vt:lpstr>
      <vt:lpstr>For loops in depth</vt:lpstr>
      <vt:lpstr>Range </vt:lpstr>
      <vt:lpstr>More turtle fun</vt:lpstr>
      <vt:lpstr>So let’s kick off functions! </vt:lpstr>
      <vt:lpstr>Functions describe how to do things. </vt:lpstr>
      <vt:lpstr>Remember the coffee pot?  </vt:lpstr>
      <vt:lpstr>The anatomy of a function</vt:lpstr>
      <vt:lpstr>What a function needs</vt:lpstr>
      <vt:lpstr>Casting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programing</dc:title>
  <dc:creator>Phoenix Perry</dc:creator>
  <cp:lastModifiedBy>Phoenix Perry</cp:lastModifiedBy>
  <cp:revision>61</cp:revision>
  <dcterms:created xsi:type="dcterms:W3CDTF">2014-01-28T23:31:02Z</dcterms:created>
  <dcterms:modified xsi:type="dcterms:W3CDTF">2014-02-03T15:28:01Z</dcterms:modified>
</cp:coreProperties>
</file>